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34"/>
  </p:notesMasterIdLst>
  <p:handoutMasterIdLst>
    <p:handoutMasterId r:id="rId35"/>
  </p:handoutMasterIdLst>
  <p:sldIdLst>
    <p:sldId id="256" r:id="rId5"/>
    <p:sldId id="259" r:id="rId6"/>
    <p:sldId id="302" r:id="rId7"/>
    <p:sldId id="309" r:id="rId8"/>
    <p:sldId id="258" r:id="rId9"/>
    <p:sldId id="319" r:id="rId10"/>
    <p:sldId id="260" r:id="rId11"/>
    <p:sldId id="261" r:id="rId12"/>
    <p:sldId id="262" r:id="rId13"/>
    <p:sldId id="263" r:id="rId14"/>
    <p:sldId id="264" r:id="rId15"/>
    <p:sldId id="266" r:id="rId16"/>
    <p:sldId id="268" r:id="rId17"/>
    <p:sldId id="291" r:id="rId18"/>
    <p:sldId id="277" r:id="rId19"/>
    <p:sldId id="306" r:id="rId20"/>
    <p:sldId id="320" r:id="rId21"/>
    <p:sldId id="297" r:id="rId22"/>
    <p:sldId id="298" r:id="rId23"/>
    <p:sldId id="281" r:id="rId24"/>
    <p:sldId id="303" r:id="rId25"/>
    <p:sldId id="304" r:id="rId26"/>
    <p:sldId id="312" r:id="rId27"/>
    <p:sldId id="314" r:id="rId28"/>
    <p:sldId id="282" r:id="rId29"/>
    <p:sldId id="317" r:id="rId30"/>
    <p:sldId id="299" r:id="rId31"/>
    <p:sldId id="315" r:id="rId32"/>
    <p:sldId id="269" r:id="rId33"/>
  </p:sldIdLst>
  <p:sldSz cx="12192000" cy="6858000"/>
  <p:notesSz cx="6797675" cy="9928225"/>
  <p:defaultTextStyle>
    <a:defPPr>
      <a:defRPr lang="nb-N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1003" userDrawn="1">
          <p15:clr>
            <a:srgbClr val="A4A3A4"/>
          </p15:clr>
        </p15:guide>
        <p15:guide id="3" orient="horz" pos="913" userDrawn="1">
          <p15:clr>
            <a:srgbClr val="A4A3A4"/>
          </p15:clr>
        </p15:guide>
        <p15:guide id="4" orient="horz" pos="3861" userDrawn="1">
          <p15:clr>
            <a:srgbClr val="A4A3A4"/>
          </p15:clr>
        </p15:guide>
        <p15:guide id="5" pos="3840" userDrawn="1">
          <p15:clr>
            <a:srgbClr val="A4A3A4"/>
          </p15:clr>
        </p15:guide>
        <p15:guide id="6" pos="604" userDrawn="1">
          <p15:clr>
            <a:srgbClr val="A4A3A4"/>
          </p15:clr>
        </p15:guide>
        <p15:guide id="7" pos="701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kribeland, Inge" initials="SI" lastIdx="1" clrIdx="0">
    <p:extLst>
      <p:ext uri="{19B8F6BF-5375-455C-9EA6-DF929625EA0E}">
        <p15:presenceInfo xmlns:p15="http://schemas.microsoft.com/office/powerpoint/2012/main" userId="S-1-5-21-3147202984-2061449426-183301271-1687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7B47"/>
    <a:srgbClr val="988237"/>
    <a:srgbClr val="556E82"/>
    <a:srgbClr val="7D6323"/>
    <a:srgbClr val="978439"/>
    <a:srgbClr val="E6E093"/>
    <a:srgbClr val="887D47"/>
    <a:srgbClr val="0F0B61"/>
    <a:srgbClr val="1F187E"/>
    <a:srgbClr val="2057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0" autoAdjust="0"/>
    <p:restoredTop sz="70634" autoAdjust="0"/>
  </p:normalViewPr>
  <p:slideViewPr>
    <p:cSldViewPr showGuides="1">
      <p:cViewPr varScale="1">
        <p:scale>
          <a:sx n="104" d="100"/>
          <a:sy n="104" d="100"/>
        </p:scale>
        <p:origin x="2508" y="108"/>
      </p:cViewPr>
      <p:guideLst>
        <p:guide orient="horz" pos="2160"/>
        <p:guide orient="horz" pos="1003"/>
        <p:guide orient="horz" pos="913"/>
        <p:guide orient="horz" pos="3861"/>
        <p:guide pos="3840"/>
        <p:guide pos="604"/>
        <p:guide pos="7015"/>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111" d="100"/>
          <a:sy n="111" d="100"/>
        </p:scale>
        <p:origin x="340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CBCF24DE-A009-47EC-A994-2C17E4B067A3}" type="datetimeFigureOut">
              <a:rPr lang="nb-NO" smtClean="0"/>
              <a:t>22.08.2022</a:t>
            </a:fld>
            <a:endParaRPr lang="nb-NO"/>
          </a:p>
        </p:txBody>
      </p:sp>
      <p:sp>
        <p:nvSpPr>
          <p:cNvPr id="4" name="Plassholder for bunntekst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8A1D7869-2FA0-46F6-845B-C2F49CB8A068}" type="slidenum">
              <a:rPr lang="nb-NO" smtClean="0"/>
              <a:t>‹#›</a:t>
            </a:fld>
            <a:endParaRPr lang="nb-NO"/>
          </a:p>
        </p:txBody>
      </p:sp>
    </p:spTree>
    <p:extLst>
      <p:ext uri="{BB962C8B-B14F-4D97-AF65-F5344CB8AC3E}">
        <p14:creationId xmlns:p14="http://schemas.microsoft.com/office/powerpoint/2010/main" val="1787536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b-NO"/>
          </a:p>
        </p:txBody>
      </p:sp>
      <p:sp>
        <p:nvSpPr>
          <p:cNvPr id="3" name="Plassholder for dato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4C18B6A-70AD-4AB0-A02D-C0FC08D14F91}" type="datetimeFigureOut">
              <a:rPr lang="nb-NO"/>
              <a:pPr>
                <a:defRPr/>
              </a:pPr>
              <a:t>22.08.2022</a:t>
            </a:fld>
            <a:endParaRPr lang="nb-NO"/>
          </a:p>
        </p:txBody>
      </p:sp>
      <p:sp>
        <p:nvSpPr>
          <p:cNvPr id="4" name="Plassholder for lysbilde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nb-NO" noProof="0"/>
          </a:p>
        </p:txBody>
      </p:sp>
      <p:sp>
        <p:nvSpPr>
          <p:cNvPr id="5" name="Plassholder for notat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6" name="Plassholder for bunnteks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b-NO"/>
          </a:p>
        </p:txBody>
      </p:sp>
      <p:sp>
        <p:nvSpPr>
          <p:cNvPr id="7" name="Plassholder for lysbilde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1773A84-FC95-4064-B83F-81CB4A0C49A5}" type="slidenum">
              <a:rPr lang="nb-NO"/>
              <a:pPr>
                <a:defRPr/>
              </a:pPr>
              <a:t>‹#›</a:t>
            </a:fld>
            <a:endParaRPr lang="nb-NO"/>
          </a:p>
        </p:txBody>
      </p:sp>
    </p:spTree>
    <p:extLst>
      <p:ext uri="{BB962C8B-B14F-4D97-AF65-F5344CB8AC3E}">
        <p14:creationId xmlns:p14="http://schemas.microsoft.com/office/powerpoint/2010/main" val="35709695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indent="-228600">
              <a:buAutoNum type="arabicPeriod"/>
            </a:pPr>
            <a:r>
              <a:rPr lang="nb-NO" dirty="0"/>
              <a:t>Velkommen til støttegruppemøte.</a:t>
            </a:r>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a:t>
            </a:fld>
            <a:endParaRPr lang="nb-NO"/>
          </a:p>
        </p:txBody>
      </p:sp>
    </p:spTree>
    <p:extLst>
      <p:ext uri="{BB962C8B-B14F-4D97-AF65-F5344CB8AC3E}">
        <p14:creationId xmlns:p14="http://schemas.microsoft.com/office/powerpoint/2010/main" val="1328833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19</a:t>
            </a:fld>
            <a:endParaRPr lang="nb-NO"/>
          </a:p>
        </p:txBody>
      </p:sp>
    </p:spTree>
    <p:extLst>
      <p:ext uri="{BB962C8B-B14F-4D97-AF65-F5344CB8AC3E}">
        <p14:creationId xmlns:p14="http://schemas.microsoft.com/office/powerpoint/2010/main" val="2640332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lnSpcReduction="10000"/>
          </a:bodyPr>
          <a:lstStyle/>
          <a:p>
            <a:pPr marL="171450" indent="-171450">
              <a:buFont typeface="Arial" panose="020B0604020202020204" pitchFamily="34" charset="0"/>
              <a:buChar char="•"/>
            </a:pPr>
            <a:endParaRPr lang="nb-NO" baseline="0"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20</a:t>
            </a:fld>
            <a:endParaRPr lang="nb-NO"/>
          </a:p>
        </p:txBody>
      </p:sp>
    </p:spTree>
    <p:extLst>
      <p:ext uri="{BB962C8B-B14F-4D97-AF65-F5344CB8AC3E}">
        <p14:creationId xmlns:p14="http://schemas.microsoft.com/office/powerpoint/2010/main" val="1194181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21</a:t>
            </a:fld>
            <a:endParaRPr lang="nb-NO"/>
          </a:p>
        </p:txBody>
      </p:sp>
    </p:spTree>
    <p:extLst>
      <p:ext uri="{BB962C8B-B14F-4D97-AF65-F5344CB8AC3E}">
        <p14:creationId xmlns:p14="http://schemas.microsoft.com/office/powerpoint/2010/main" val="3114567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773A84-FC95-4064-B83F-81CB4A0C49A5}"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6720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lnSpcReduction="20000"/>
          </a:bodyPr>
          <a:lstStyle/>
          <a:p>
            <a:pPr lvl="1"/>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25</a:t>
            </a:fld>
            <a:endParaRPr lang="nb-NO"/>
          </a:p>
        </p:txBody>
      </p:sp>
    </p:spTree>
    <p:extLst>
      <p:ext uri="{BB962C8B-B14F-4D97-AF65-F5344CB8AC3E}">
        <p14:creationId xmlns:p14="http://schemas.microsoft.com/office/powerpoint/2010/main" val="2362984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26</a:t>
            </a:fld>
            <a:endParaRPr lang="nb-NO"/>
          </a:p>
        </p:txBody>
      </p:sp>
    </p:spTree>
    <p:extLst>
      <p:ext uri="{BB962C8B-B14F-4D97-AF65-F5344CB8AC3E}">
        <p14:creationId xmlns:p14="http://schemas.microsoft.com/office/powerpoint/2010/main" val="1897208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27</a:t>
            </a:fld>
            <a:endParaRPr lang="nb-NO"/>
          </a:p>
        </p:txBody>
      </p:sp>
    </p:spTree>
    <p:extLst>
      <p:ext uri="{BB962C8B-B14F-4D97-AF65-F5344CB8AC3E}">
        <p14:creationId xmlns:p14="http://schemas.microsoft.com/office/powerpoint/2010/main" val="3723707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28</a:t>
            </a:fld>
            <a:endParaRPr lang="nb-NO"/>
          </a:p>
        </p:txBody>
      </p:sp>
    </p:spTree>
    <p:extLst>
      <p:ext uri="{BB962C8B-B14F-4D97-AF65-F5344CB8AC3E}">
        <p14:creationId xmlns:p14="http://schemas.microsoft.com/office/powerpoint/2010/main" val="49019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a:t>
            </a:fld>
            <a:endParaRPr lang="nb-NO"/>
          </a:p>
        </p:txBody>
      </p:sp>
    </p:spTree>
    <p:extLst>
      <p:ext uri="{BB962C8B-B14F-4D97-AF65-F5344CB8AC3E}">
        <p14:creationId xmlns:p14="http://schemas.microsoft.com/office/powerpoint/2010/main" val="188115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4</a:t>
            </a:fld>
            <a:endParaRPr lang="nb-NO"/>
          </a:p>
        </p:txBody>
      </p:sp>
    </p:spTree>
    <p:extLst>
      <p:ext uri="{BB962C8B-B14F-4D97-AF65-F5344CB8AC3E}">
        <p14:creationId xmlns:p14="http://schemas.microsoft.com/office/powerpoint/2010/main" val="2341004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a:defRPr/>
            </a:pPr>
            <a:fld id="{51773A84-FC95-4064-B83F-81CB4A0C49A5}" type="slidenum">
              <a:rPr lang="nb-NO" smtClean="0"/>
              <a:pPr>
                <a:defRPr/>
              </a:pPr>
              <a:t>7</a:t>
            </a:fld>
            <a:endParaRPr lang="nb-NO"/>
          </a:p>
        </p:txBody>
      </p:sp>
    </p:spTree>
    <p:extLst>
      <p:ext uri="{BB962C8B-B14F-4D97-AF65-F5344CB8AC3E}">
        <p14:creationId xmlns:p14="http://schemas.microsoft.com/office/powerpoint/2010/main" val="1430500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a:t>Krigføring i det maritime domenet</a:t>
            </a:r>
          </a:p>
          <a:p>
            <a:endParaRPr lang="nb-NO" dirty="0"/>
          </a:p>
          <a:p>
            <a:r>
              <a:rPr lang="nb-NO" sz="1100" dirty="0"/>
              <a:t>9.4.2 Ny overflatestruktur</a:t>
            </a:r>
          </a:p>
          <a:p>
            <a:r>
              <a:rPr lang="nb-NO" sz="1100" dirty="0"/>
              <a:t>Ny overflatestruktur må kunne inngå i et nettverk av fellesoperative sensorer og våpensystemer slik at den fremtidige sammensettingen av Forsvarets ressurser, i alle domener, har størst mulig effekt og slagkraft, i tillegg til at de kan operere sammen med allierte. Regjeringens prioriteringer vil også i dette arbeidet ta utgangspunkt i de evnene Forsvaret må ha, og de mest krevende og sannsynlige scenarioene. Ny overflatestruktur skal sammen med fellesoperative kapasiteter gi evne til å bidra innenfor hele spekteret av maritime operasjoner og imøtekomme krav fra NATO for å kunne inngå som en integrert del av en alliert maritim stridsgruppe. Strukturutviklingen hos nære allierte og potensielle motstandere blir vurdert grundig. Dette inkluderer forhold som teknologisk utvikling av avanserte sensorer og beskyttelsessystemer, langtrekkende missiler, evne til effektiv krigføring mot trusselen fra svært stillegående undervannsbåter og andre undervannstrusler, elektronisk krigføring, cyberkrigføring og utviklingen i romdomenet. Det er også en ambisjon at de fremtidige kapasitetene i sjødomenet utvikles og driftes i samarbeid med allierte. Størst mulig likhet i systemer og plattformer bidrar til økt kampkraft, forutsigbarhet og er kostnadseffektivt. En fremtidig anskaffelse og drift av nye undervannsbåter sammen med Tyskland er et eksempel på dette. Regjeringen vil komme tilbake til Stortinget om den fremtidige innrettingen av overflatestrukturen i 2022. Innfasing av ny overflatestruktur vil ses i sammenheng med planene for utfasing av Skjold-klassen mot slutten av 2020-tallet, og deretter Nansen-klassen i første halvdel av 2030-talletmaritime domenet, også</a:t>
            </a:r>
            <a:r>
              <a:rPr lang="nb-NO" sz="1100" baseline="0" dirty="0"/>
              <a:t> kjent som overflatestudien er en grunnlagsutredning for FSJ.</a:t>
            </a:r>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14</a:t>
            </a:fld>
            <a:endParaRPr lang="nb-NO"/>
          </a:p>
        </p:txBody>
      </p:sp>
    </p:spTree>
    <p:extLst>
      <p:ext uri="{BB962C8B-B14F-4D97-AF65-F5344CB8AC3E}">
        <p14:creationId xmlns:p14="http://schemas.microsoft.com/office/powerpoint/2010/main" val="610841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15</a:t>
            </a:fld>
            <a:endParaRPr lang="nb-NO"/>
          </a:p>
        </p:txBody>
      </p:sp>
    </p:spTree>
    <p:extLst>
      <p:ext uri="{BB962C8B-B14F-4D97-AF65-F5344CB8AC3E}">
        <p14:creationId xmlns:p14="http://schemas.microsoft.com/office/powerpoint/2010/main" val="801486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16</a:t>
            </a:fld>
            <a:endParaRPr lang="nb-NO"/>
          </a:p>
        </p:txBody>
      </p:sp>
    </p:spTree>
    <p:extLst>
      <p:ext uri="{BB962C8B-B14F-4D97-AF65-F5344CB8AC3E}">
        <p14:creationId xmlns:p14="http://schemas.microsoft.com/office/powerpoint/2010/main" val="2609400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a:defRPr/>
            </a:pPr>
            <a:fld id="{51773A84-FC95-4064-B83F-81CB4A0C49A5}" type="slidenum">
              <a:rPr lang="nb-NO" smtClean="0"/>
              <a:pPr>
                <a:defRPr/>
              </a:pPr>
              <a:t>17</a:t>
            </a:fld>
            <a:endParaRPr lang="nb-NO"/>
          </a:p>
        </p:txBody>
      </p:sp>
    </p:spTree>
    <p:extLst>
      <p:ext uri="{BB962C8B-B14F-4D97-AF65-F5344CB8AC3E}">
        <p14:creationId xmlns:p14="http://schemas.microsoft.com/office/powerpoint/2010/main" val="3849882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defRPr/>
            </a:pPr>
            <a:r>
              <a:rPr lang="nb-NO" dirty="0">
                <a:solidFill>
                  <a:prstClr val="black"/>
                </a:solidFill>
              </a:rPr>
              <a:t>Hensikten med prosjektet er i stort å gjennomføre tekniske oppgraderinger for å møte nye regelverkskrav og krav knyttet til samvirke med allierte. </a:t>
            </a:r>
          </a:p>
          <a:p>
            <a:pPr marL="628650" lvl="1" indent="-171450">
              <a:buFont typeface="Arial" panose="020B0604020202020204" pitchFamily="34" charset="0"/>
              <a:buChar char="•"/>
              <a:defRPr/>
            </a:pPr>
            <a:r>
              <a:rPr lang="nb-NO" dirty="0">
                <a:solidFill>
                  <a:prstClr val="black"/>
                </a:solidFill>
              </a:rPr>
              <a:t>Dette omfatter </a:t>
            </a:r>
            <a:r>
              <a:rPr lang="nb-NO" dirty="0">
                <a:solidFill>
                  <a:schemeClr val="tx1"/>
                </a:solidFill>
              </a:rPr>
              <a:t>o</a:t>
            </a:r>
            <a:r>
              <a:rPr lang="nb-NO" dirty="0"/>
              <a:t>ppgradering av kommunikasjons-, navigasjons- og sensorsystemer på</a:t>
            </a:r>
            <a:r>
              <a:rPr lang="nb-NO" baseline="0" dirty="0"/>
              <a:t> helikoptrene.</a:t>
            </a:r>
            <a:endParaRPr lang="nb-NO" dirty="0">
              <a:solidFill>
                <a:prstClr val="black"/>
              </a:solidFill>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b-NO" dirty="0">
                <a:solidFill>
                  <a:prstClr val="black"/>
                </a:solidFill>
              </a:rPr>
              <a:t>Prosjektet planlegges i samarbeid med andre NH90-brukernasjoner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b-NO" dirty="0">
                <a:solidFill>
                  <a:prstClr val="black"/>
                </a:solidFill>
              </a:rPr>
              <a:t>Prosjektet har</a:t>
            </a:r>
            <a:r>
              <a:rPr lang="nb-NO" baseline="0" dirty="0">
                <a:solidFill>
                  <a:prstClr val="black"/>
                </a:solidFill>
              </a:rPr>
              <a:t> </a:t>
            </a:r>
            <a:r>
              <a:rPr lang="nb-NO" dirty="0">
                <a:solidFill>
                  <a:prstClr val="black"/>
                </a:solidFill>
              </a:rPr>
              <a:t>et omfang på om lag 1,3-1,8 mrd. kroner(</a:t>
            </a:r>
            <a:r>
              <a:rPr lang="nb-NO" dirty="0" err="1">
                <a:solidFill>
                  <a:prstClr val="black"/>
                </a:solidFill>
              </a:rPr>
              <a:t>FAF</a:t>
            </a:r>
            <a:r>
              <a:rPr lang="nb-NO" dirty="0">
                <a:solidFill>
                  <a:prstClr val="black"/>
                </a:solidFill>
              </a:rPr>
              <a:t>). </a:t>
            </a:r>
          </a:p>
          <a:p>
            <a:pPr marL="171450" indent="-171450">
              <a:buFont typeface="Arial" panose="020B0604020202020204" pitchFamily="34" charset="0"/>
              <a:buChar char="•"/>
              <a:defRPr/>
            </a:pPr>
            <a:r>
              <a:rPr lang="nb-NO" dirty="0">
                <a:solidFill>
                  <a:prstClr val="black"/>
                </a:solidFill>
              </a:rPr>
              <a:t>FD</a:t>
            </a:r>
            <a:r>
              <a:rPr lang="nb-NO" baseline="0" dirty="0">
                <a:solidFill>
                  <a:prstClr val="black"/>
                </a:solidFill>
              </a:rPr>
              <a:t> går ikke videre i beslutningsprosessen om dette prosjektet før vi har konkludert etter den pågående gjennomgangen av </a:t>
            </a:r>
            <a:r>
              <a:rPr lang="nb-NO" baseline="0" dirty="0" err="1">
                <a:solidFill>
                  <a:prstClr val="black"/>
                </a:solidFill>
              </a:rPr>
              <a:t>martim</a:t>
            </a:r>
            <a:r>
              <a:rPr lang="nb-NO" baseline="0" dirty="0">
                <a:solidFill>
                  <a:prstClr val="black"/>
                </a:solidFill>
              </a:rPr>
              <a:t> helikopterkapasitet.</a:t>
            </a:r>
            <a:endParaRPr lang="nb-NO" dirty="0">
              <a:solidFill>
                <a:prstClr val="black"/>
              </a:solidFill>
            </a:endParaRPr>
          </a:p>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18</a:t>
            </a:fld>
            <a:endParaRPr lang="nb-NO"/>
          </a:p>
        </p:txBody>
      </p:sp>
    </p:spTree>
    <p:extLst>
      <p:ext uri="{BB962C8B-B14F-4D97-AF65-F5344CB8AC3E}">
        <p14:creationId xmlns:p14="http://schemas.microsoft.com/office/powerpoint/2010/main" val="12330877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orsk Startside Glacis gate ALT1">
    <p:bg>
      <p:bgPr>
        <a:solidFill>
          <a:schemeClr val="bg1"/>
        </a:solidFill>
        <a:effectLst/>
      </p:bgPr>
    </p:bg>
    <p:spTree>
      <p:nvGrpSpPr>
        <p:cNvPr id="1" name=""/>
        <p:cNvGrpSpPr/>
        <p:nvPr/>
      </p:nvGrpSpPr>
      <p:grpSpPr>
        <a:xfrm>
          <a:off x="0" y="0"/>
          <a:ext cx="0" cy="0"/>
          <a:chOff x="0" y="0"/>
          <a:chExt cx="0" cy="0"/>
        </a:xfrm>
      </p:grpSpPr>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t>Norsk mal: Startside Glacis gate ALT 1</a:t>
            </a:r>
          </a:p>
        </p:txBody>
      </p:sp>
      <p:sp>
        <p:nvSpPr>
          <p:cNvPr id="35" name="Plassholder for tekst 34"/>
          <p:cNvSpPr>
            <a:spLocks noGrp="1"/>
          </p:cNvSpPr>
          <p:nvPr>
            <p:ph type="body" sz="quarter" idx="17" hasCustomPrompt="1"/>
          </p:nvPr>
        </p:nvSpPr>
        <p:spPr>
          <a:xfrm>
            <a:off x="1199456" y="2384593"/>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Navn Foredragsholder</a:t>
            </a:r>
          </a:p>
        </p:txBody>
      </p:sp>
      <p:sp>
        <p:nvSpPr>
          <p:cNvPr id="39" name="Plassholder for tekst 38"/>
          <p:cNvSpPr>
            <a:spLocks noGrp="1"/>
          </p:cNvSpPr>
          <p:nvPr>
            <p:ph type="body" sz="quarter" idx="18" hasCustomPrompt="1"/>
          </p:nvPr>
        </p:nvSpPr>
        <p:spPr>
          <a:xfrm>
            <a:off x="1199456" y="2744924"/>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Sted, dato</a:t>
            </a:r>
          </a:p>
        </p:txBody>
      </p:sp>
      <p:sp>
        <p:nvSpPr>
          <p:cNvPr id="2" name="TekstSylinder 1"/>
          <p:cNvSpPr txBox="1"/>
          <p:nvPr userDrawn="1"/>
        </p:nvSpPr>
        <p:spPr>
          <a:xfrm>
            <a:off x="1111500" y="548680"/>
            <a:ext cx="4660464" cy="292388"/>
          </a:xfrm>
          <a:prstGeom prst="rect">
            <a:avLst/>
          </a:prstGeom>
          <a:noFill/>
        </p:spPr>
        <p:txBody>
          <a:bodyPr wrap="square" rtlCol="0">
            <a:spAutoFit/>
          </a:bodyPr>
          <a:lstStyle/>
          <a:p>
            <a:r>
              <a:rPr lang="nb-NO" sz="1300" noProof="0" dirty="0"/>
              <a:t>Forsvarsdepartementet</a:t>
            </a:r>
          </a:p>
        </p:txBody>
      </p:sp>
      <p:sp>
        <p:nvSpPr>
          <p:cNvPr id="11"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a:t>Presentasjonstittel</a:t>
            </a:r>
          </a:p>
        </p:txBody>
      </p:sp>
      <p:pic>
        <p:nvPicPr>
          <p:cNvPr id="10" name="Bil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527251"/>
            <a:ext cx="298705" cy="362713"/>
          </a:xfrm>
          <a:prstGeom prst="rect">
            <a:avLst/>
          </a:prstGeom>
        </p:spPr>
      </p:pic>
      <p:pic>
        <p:nvPicPr>
          <p:cNvPr id="13" name="Bild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272464"/>
            <a:ext cx="12220096" cy="3585536"/>
          </a:xfrm>
          <a:prstGeom prst="rect">
            <a:avLst/>
          </a:prstGeom>
          <a:effectLst/>
        </p:spPr>
      </p:pic>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799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rsk TEKST UTEN KULEPUNKT">
    <p:spTree>
      <p:nvGrpSpPr>
        <p:cNvPr id="1" name=""/>
        <p:cNvGrpSpPr/>
        <p:nvPr/>
      </p:nvGrpSpPr>
      <p:grpSpPr>
        <a:xfrm>
          <a:off x="0" y="0"/>
          <a:ext cx="0" cy="0"/>
          <a:chOff x="0" y="0"/>
          <a:chExt cx="0" cy="0"/>
        </a:xfrm>
      </p:grpSpPr>
      <p:sp>
        <p:nvSpPr>
          <p:cNvPr id="4" name="TekstSylinder 3"/>
          <p:cNvSpPr txBox="1"/>
          <p:nvPr userDrawn="1"/>
        </p:nvSpPr>
        <p:spPr>
          <a:xfrm>
            <a:off x="-95250" y="-276225"/>
            <a:ext cx="4366684" cy="276225"/>
          </a:xfrm>
          <a:prstGeom prst="rect">
            <a:avLst/>
          </a:prstGeom>
          <a:noFill/>
        </p:spPr>
        <p:txBody>
          <a:bodyPr>
            <a:spAutoFit/>
          </a:bodyPr>
          <a:lstStyle/>
          <a:p>
            <a:pPr>
              <a:defRPr/>
            </a:pPr>
            <a:r>
              <a:rPr lang="nb-NO" sz="1200" dirty="0"/>
              <a:t>Norsk mal: Tekst uten </a:t>
            </a:r>
            <a:r>
              <a:rPr lang="nb-NO" sz="1200" dirty="0" err="1"/>
              <a:t>kulepunkter</a:t>
            </a:r>
            <a:endParaRPr lang="nb-NO" sz="1200" dirty="0"/>
          </a:p>
        </p:txBody>
      </p:sp>
      <p:sp>
        <p:nvSpPr>
          <p:cNvPr id="2" name="Tittel 1"/>
          <p:cNvSpPr>
            <a:spLocks noGrp="1"/>
          </p:cNvSpPr>
          <p:nvPr>
            <p:ph type="title"/>
          </p:nvPr>
        </p:nvSpPr>
        <p:spPr>
          <a:xfrm>
            <a:off x="1198800" y="296652"/>
            <a:ext cx="9792000" cy="1143000"/>
          </a:xfrm>
        </p:spPr>
        <p:txBody>
          <a:bodyPr/>
          <a:lstStyle/>
          <a:p>
            <a:r>
              <a:rPr lang="nb-NO"/>
              <a:t>Klikk for å redigere tittelstil</a:t>
            </a:r>
            <a:endParaRPr lang="nb-NO" dirty="0"/>
          </a:p>
        </p:txBody>
      </p:sp>
      <p:sp>
        <p:nvSpPr>
          <p:cNvPr id="3" name="Plassholder for innhold 2"/>
          <p:cNvSpPr>
            <a:spLocks noGrp="1"/>
          </p:cNvSpPr>
          <p:nvPr>
            <p:ph idx="1"/>
          </p:nvPr>
        </p:nvSpPr>
        <p:spPr>
          <a:xfrm>
            <a:off x="1198800" y="1592797"/>
            <a:ext cx="9792000" cy="4525963"/>
          </a:xfrm>
        </p:spPr>
        <p:txBody>
          <a:bodyPr/>
          <a:lstStyle>
            <a:lvl1pPr>
              <a:buNone/>
              <a:defRPr/>
            </a:lvl1pPr>
            <a:lvl2pPr>
              <a:buNone/>
              <a:defRPr/>
            </a:lvl2pPr>
            <a:lvl3pPr>
              <a:buNone/>
              <a:defRPr/>
            </a:lvl3pPr>
            <a:lvl4pPr>
              <a:buNone/>
              <a:defRPr/>
            </a:lvl4pPr>
            <a:lvl5pPr>
              <a:buNone/>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2" name="TekstSylinder 11"/>
          <p:cNvSpPr txBox="1"/>
          <p:nvPr userDrawn="1"/>
        </p:nvSpPr>
        <p:spPr>
          <a:xfrm>
            <a:off x="-2761191" y="4725144"/>
            <a:ext cx="2448984" cy="1200329"/>
          </a:xfrm>
          <a:prstGeom prst="rect">
            <a:avLst/>
          </a:prstGeom>
          <a:noFill/>
        </p:spPr>
        <p:txBody>
          <a:bodyPr>
            <a:spAutoFit/>
          </a:bodyPr>
          <a:lstStyle/>
          <a:p>
            <a:pPr>
              <a:defRPr/>
            </a:pPr>
            <a:r>
              <a:rPr lang="nb-NO" sz="1200" b="1" dirty="0"/>
              <a:t>Tips bunntekst:</a:t>
            </a:r>
          </a:p>
          <a:p>
            <a:pPr>
              <a:defRPr/>
            </a:pPr>
            <a:r>
              <a:rPr lang="nb-NO" sz="1200" b="1" dirty="0"/>
              <a:t>For å få sidenummer, dato</a:t>
            </a:r>
            <a:r>
              <a:rPr lang="nb-NO" sz="1200" b="1" baseline="0" dirty="0"/>
              <a:t> </a:t>
            </a:r>
            <a:r>
              <a:rPr lang="nb-NO" sz="1200" b="1" dirty="0"/>
              <a:t>og tittel på presentasjon:</a:t>
            </a:r>
          </a:p>
          <a:p>
            <a:pPr>
              <a:defRPr/>
            </a:pPr>
            <a:r>
              <a:rPr lang="nb-NO" sz="1200" dirty="0"/>
              <a:t>Klikk  på</a:t>
            </a:r>
          </a:p>
          <a:p>
            <a:pPr>
              <a:defRPr/>
            </a:pPr>
            <a:r>
              <a:rPr lang="nb-NO" sz="1200" dirty="0"/>
              <a:t>”Sett Inn” -&gt; Topp og bunntekst</a:t>
            </a:r>
          </a:p>
          <a:p>
            <a:pPr>
              <a:defRPr/>
            </a:pPr>
            <a:r>
              <a:rPr lang="nb-NO" sz="1200" baseline="0" dirty="0"/>
              <a:t>- </a:t>
            </a:r>
            <a:r>
              <a:rPr lang="nb-NO" sz="1200" dirty="0"/>
              <a:t>Huk av for ønsket tekst.</a:t>
            </a:r>
          </a:p>
        </p:txBody>
      </p:sp>
      <p:cxnSp>
        <p:nvCxnSpPr>
          <p:cNvPr id="13" name="Vinkel 12"/>
          <p:cNvCxnSpPr/>
          <p:nvPr userDrawn="1"/>
        </p:nvCxnSpPr>
        <p:spPr>
          <a:xfrm>
            <a:off x="-1536699" y="5984875"/>
            <a:ext cx="1104900" cy="647700"/>
          </a:xfrm>
          <a:prstGeom prst="bentConnector3">
            <a:avLst>
              <a:gd name="adj1" fmla="val 50000"/>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22. august 2022</a:t>
            </a:fld>
            <a:endParaRPr lang="nb-NO" dirty="0"/>
          </a:p>
        </p:txBody>
      </p:sp>
      <p:sp>
        <p:nvSpPr>
          <p:cNvPr id="16"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t>Tittel på presentasjonen</a:t>
            </a:r>
          </a:p>
        </p:txBody>
      </p:sp>
      <p:sp>
        <p:nvSpPr>
          <p:cNvPr id="17"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rsk Tekst med 1 bilde">
    <p:spTree>
      <p:nvGrpSpPr>
        <p:cNvPr id="1" name=""/>
        <p:cNvGrpSpPr/>
        <p:nvPr/>
      </p:nvGrpSpPr>
      <p:grpSpPr>
        <a:xfrm>
          <a:off x="0" y="0"/>
          <a:ext cx="0" cy="0"/>
          <a:chOff x="0" y="0"/>
          <a:chExt cx="0" cy="0"/>
        </a:xfrm>
      </p:grpSpPr>
      <p:sp>
        <p:nvSpPr>
          <p:cNvPr id="5" name="TekstSylinder 4"/>
          <p:cNvSpPr txBox="1"/>
          <p:nvPr userDrawn="1"/>
        </p:nvSpPr>
        <p:spPr>
          <a:xfrm>
            <a:off x="-95251" y="-304800"/>
            <a:ext cx="10128251" cy="277812"/>
          </a:xfrm>
          <a:prstGeom prst="rect">
            <a:avLst/>
          </a:prstGeom>
          <a:noFill/>
        </p:spPr>
        <p:txBody>
          <a:bodyPr>
            <a:spAutoFit/>
          </a:bodyPr>
          <a:lstStyle/>
          <a:p>
            <a:pPr>
              <a:defRPr/>
            </a:pPr>
            <a:r>
              <a:rPr lang="nb-NO" sz="1200" dirty="0"/>
              <a:t>Norsk mal: Tekst med </a:t>
            </a:r>
            <a:r>
              <a:rPr lang="nb-NO" sz="1200" dirty="0" err="1"/>
              <a:t>kulepunkter</a:t>
            </a:r>
            <a:r>
              <a:rPr lang="nb-NO" sz="1200" dirty="0"/>
              <a:t> - 1 vertikalt bilde</a:t>
            </a:r>
          </a:p>
        </p:txBody>
      </p:sp>
      <p:sp>
        <p:nvSpPr>
          <p:cNvPr id="2" name="Tittel 1"/>
          <p:cNvSpPr>
            <a:spLocks noGrp="1"/>
          </p:cNvSpPr>
          <p:nvPr>
            <p:ph type="title"/>
          </p:nvPr>
        </p:nvSpPr>
        <p:spPr>
          <a:xfrm>
            <a:off x="1198800" y="296652"/>
            <a:ext cx="7309958" cy="1143000"/>
          </a:xfrm>
        </p:spPr>
        <p:txBody>
          <a:bodyPr/>
          <a:lstStyle/>
          <a:p>
            <a:r>
              <a:rPr lang="nb-NO"/>
              <a:t>Klikk for å redigere tittelstil</a:t>
            </a:r>
            <a:endParaRPr lang="nb-NO" dirty="0"/>
          </a:p>
        </p:txBody>
      </p:sp>
      <p:sp>
        <p:nvSpPr>
          <p:cNvPr id="3" name="Plassholder for innhold 2"/>
          <p:cNvSpPr>
            <a:spLocks noGrp="1"/>
          </p:cNvSpPr>
          <p:nvPr>
            <p:ph idx="1"/>
          </p:nvPr>
        </p:nvSpPr>
        <p:spPr>
          <a:xfrm>
            <a:off x="1198801" y="1592797"/>
            <a:ext cx="7309467" cy="452596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bilde 7"/>
          <p:cNvSpPr>
            <a:spLocks noGrp="1"/>
          </p:cNvSpPr>
          <p:nvPr>
            <p:ph type="pic" sz="quarter" idx="13"/>
          </p:nvPr>
        </p:nvSpPr>
        <p:spPr>
          <a:xfrm>
            <a:off x="8772000" y="-1"/>
            <a:ext cx="3420000" cy="6120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9"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22. august 2022</a:t>
            </a:fld>
            <a:endParaRPr lang="nb-NO" dirty="0"/>
          </a:p>
        </p:txBody>
      </p:sp>
      <p:sp>
        <p:nvSpPr>
          <p:cNvPr id="10"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t>Tittel på presentasjonen</a:t>
            </a:r>
          </a:p>
        </p:txBody>
      </p:sp>
      <p:sp>
        <p:nvSpPr>
          <p:cNvPr id="11"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rsk Tekst med 3 bilder">
    <p:spTree>
      <p:nvGrpSpPr>
        <p:cNvPr id="1" name=""/>
        <p:cNvGrpSpPr/>
        <p:nvPr/>
      </p:nvGrpSpPr>
      <p:grpSpPr>
        <a:xfrm>
          <a:off x="0" y="0"/>
          <a:ext cx="0" cy="0"/>
          <a:chOff x="0" y="0"/>
          <a:chExt cx="0" cy="0"/>
        </a:xfrm>
      </p:grpSpPr>
      <p:sp>
        <p:nvSpPr>
          <p:cNvPr id="7" name="TekstSylinder 6"/>
          <p:cNvSpPr txBox="1"/>
          <p:nvPr userDrawn="1"/>
        </p:nvSpPr>
        <p:spPr>
          <a:xfrm>
            <a:off x="-95251" y="-304800"/>
            <a:ext cx="10128251" cy="277812"/>
          </a:xfrm>
          <a:prstGeom prst="rect">
            <a:avLst/>
          </a:prstGeom>
          <a:noFill/>
        </p:spPr>
        <p:txBody>
          <a:bodyPr>
            <a:spAutoFit/>
          </a:bodyPr>
          <a:lstStyle/>
          <a:p>
            <a:pPr>
              <a:defRPr/>
            </a:pPr>
            <a:r>
              <a:rPr lang="nb-NO" sz="1200" dirty="0"/>
              <a:t>Norsk mal: Tekst med </a:t>
            </a:r>
            <a:r>
              <a:rPr lang="nb-NO" sz="1200" dirty="0" err="1"/>
              <a:t>kulepunkter</a:t>
            </a:r>
            <a:r>
              <a:rPr lang="nb-NO" sz="1200" dirty="0"/>
              <a:t> – 3 vertikale bilder</a:t>
            </a:r>
          </a:p>
        </p:txBody>
      </p:sp>
      <p:sp>
        <p:nvSpPr>
          <p:cNvPr id="2" name="Tittel 1"/>
          <p:cNvSpPr>
            <a:spLocks noGrp="1"/>
          </p:cNvSpPr>
          <p:nvPr>
            <p:ph type="title"/>
          </p:nvPr>
        </p:nvSpPr>
        <p:spPr>
          <a:xfrm>
            <a:off x="1198800" y="296652"/>
            <a:ext cx="7308000" cy="1143000"/>
          </a:xfrm>
        </p:spPr>
        <p:txBody>
          <a:bodyPr/>
          <a:lstStyle/>
          <a:p>
            <a:r>
              <a:rPr lang="nb-NO"/>
              <a:t>Klikk for å redigere tittelstil</a:t>
            </a:r>
            <a:endParaRPr lang="nb-NO" dirty="0"/>
          </a:p>
        </p:txBody>
      </p:sp>
      <p:sp>
        <p:nvSpPr>
          <p:cNvPr id="3" name="Plassholder for innhold 2"/>
          <p:cNvSpPr>
            <a:spLocks noGrp="1"/>
          </p:cNvSpPr>
          <p:nvPr>
            <p:ph idx="1"/>
          </p:nvPr>
        </p:nvSpPr>
        <p:spPr>
          <a:xfrm>
            <a:off x="1198800" y="1592797"/>
            <a:ext cx="7308000" cy="452596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bilde 7"/>
          <p:cNvSpPr>
            <a:spLocks noGrp="1"/>
          </p:cNvSpPr>
          <p:nvPr>
            <p:ph type="pic" sz="quarter" idx="13"/>
          </p:nvPr>
        </p:nvSpPr>
        <p:spPr>
          <a:xfrm>
            <a:off x="8772000" y="228"/>
            <a:ext cx="3420000" cy="2052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9" name="Plassholder for bilde 7"/>
          <p:cNvSpPr>
            <a:spLocks noGrp="1"/>
          </p:cNvSpPr>
          <p:nvPr>
            <p:ph type="pic" sz="quarter" idx="14"/>
          </p:nvPr>
        </p:nvSpPr>
        <p:spPr>
          <a:xfrm>
            <a:off x="8772000" y="2039935"/>
            <a:ext cx="3420000" cy="2052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10" name="Plassholder for bilde 7"/>
          <p:cNvSpPr>
            <a:spLocks noGrp="1"/>
          </p:cNvSpPr>
          <p:nvPr>
            <p:ph type="pic" sz="quarter" idx="15"/>
          </p:nvPr>
        </p:nvSpPr>
        <p:spPr>
          <a:xfrm>
            <a:off x="8772000" y="4077300"/>
            <a:ext cx="3420000" cy="2052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14" name="TekstSylinder 13"/>
          <p:cNvSpPr txBox="1"/>
          <p:nvPr userDrawn="1"/>
        </p:nvSpPr>
        <p:spPr>
          <a:xfrm>
            <a:off x="-3073400" y="5299076"/>
            <a:ext cx="2688167" cy="646331"/>
          </a:xfrm>
          <a:prstGeom prst="rect">
            <a:avLst/>
          </a:prstGeom>
          <a:noFill/>
        </p:spPr>
        <p:txBody>
          <a:bodyPr>
            <a:spAutoFit/>
          </a:bodyPr>
          <a:lstStyle/>
          <a:p>
            <a:pPr>
              <a:defRPr/>
            </a:pPr>
            <a:r>
              <a:rPr lang="nb-NO" sz="1200" b="1" dirty="0"/>
              <a:t>Tips  bilde:</a:t>
            </a:r>
          </a:p>
          <a:p>
            <a:pPr>
              <a:defRPr/>
            </a:pPr>
            <a:r>
              <a:rPr lang="nb-NO" sz="1200" dirty="0"/>
              <a:t>For best oppløsning anbefales </a:t>
            </a:r>
            <a:r>
              <a:rPr lang="nb-NO" sz="1200" dirty="0" err="1"/>
              <a:t>jpg</a:t>
            </a:r>
            <a:r>
              <a:rPr lang="nb-NO" sz="1200" dirty="0"/>
              <a:t> og </a:t>
            </a:r>
            <a:r>
              <a:rPr lang="nb-NO" sz="1200" dirty="0" err="1"/>
              <a:t>png-format</a:t>
            </a:r>
            <a:r>
              <a:rPr lang="nb-NO" sz="1200" dirty="0"/>
              <a:t>.</a:t>
            </a:r>
          </a:p>
        </p:txBody>
      </p:sp>
      <p:sp>
        <p:nvSpPr>
          <p:cNvPr id="12"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22. august 2022</a:t>
            </a:fld>
            <a:endParaRPr lang="nb-NO" dirty="0"/>
          </a:p>
        </p:txBody>
      </p:sp>
      <p:sp>
        <p:nvSpPr>
          <p:cNvPr id="13"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t>Tittel på presentasjonen</a:t>
            </a:r>
          </a:p>
        </p:txBody>
      </p:sp>
      <p:sp>
        <p:nvSpPr>
          <p:cNvPr id="18"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rsk Tekst med 4 bilder">
    <p:spTree>
      <p:nvGrpSpPr>
        <p:cNvPr id="1" name=""/>
        <p:cNvGrpSpPr/>
        <p:nvPr/>
      </p:nvGrpSpPr>
      <p:grpSpPr>
        <a:xfrm>
          <a:off x="0" y="0"/>
          <a:ext cx="0" cy="0"/>
          <a:chOff x="0" y="0"/>
          <a:chExt cx="0" cy="0"/>
        </a:xfrm>
      </p:grpSpPr>
      <p:sp>
        <p:nvSpPr>
          <p:cNvPr id="7" name="TekstSylinder 6"/>
          <p:cNvSpPr txBox="1"/>
          <p:nvPr userDrawn="1"/>
        </p:nvSpPr>
        <p:spPr>
          <a:xfrm>
            <a:off x="-95251" y="-304800"/>
            <a:ext cx="10128251" cy="277812"/>
          </a:xfrm>
          <a:prstGeom prst="rect">
            <a:avLst/>
          </a:prstGeom>
          <a:noFill/>
        </p:spPr>
        <p:txBody>
          <a:bodyPr>
            <a:spAutoFit/>
          </a:bodyPr>
          <a:lstStyle/>
          <a:p>
            <a:pPr>
              <a:defRPr/>
            </a:pPr>
            <a:r>
              <a:rPr lang="nb-NO" sz="1200" dirty="0"/>
              <a:t>Norsk mal: Tekst med </a:t>
            </a:r>
            <a:r>
              <a:rPr lang="nb-NO" sz="1200" dirty="0" err="1"/>
              <a:t>kulepunkter</a:t>
            </a:r>
            <a:r>
              <a:rPr lang="nb-NO" sz="1200" dirty="0"/>
              <a:t> – 4 vertikale bilder</a:t>
            </a:r>
          </a:p>
        </p:txBody>
      </p:sp>
      <p:sp>
        <p:nvSpPr>
          <p:cNvPr id="2" name="Tittel 1"/>
          <p:cNvSpPr>
            <a:spLocks noGrp="1"/>
          </p:cNvSpPr>
          <p:nvPr>
            <p:ph type="title"/>
          </p:nvPr>
        </p:nvSpPr>
        <p:spPr>
          <a:xfrm>
            <a:off x="1198800" y="296652"/>
            <a:ext cx="7308000" cy="1143000"/>
          </a:xfrm>
        </p:spPr>
        <p:txBody>
          <a:bodyPr/>
          <a:lstStyle/>
          <a:p>
            <a:r>
              <a:rPr lang="nb-NO"/>
              <a:t>Klikk for å redigere tittelstil</a:t>
            </a:r>
            <a:endParaRPr lang="nb-NO" dirty="0"/>
          </a:p>
        </p:txBody>
      </p:sp>
      <p:sp>
        <p:nvSpPr>
          <p:cNvPr id="3" name="Plassholder for innhold 2"/>
          <p:cNvSpPr>
            <a:spLocks noGrp="1"/>
          </p:cNvSpPr>
          <p:nvPr>
            <p:ph idx="1"/>
          </p:nvPr>
        </p:nvSpPr>
        <p:spPr>
          <a:xfrm>
            <a:off x="1198800" y="1592797"/>
            <a:ext cx="7308000" cy="452596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bilde 7"/>
          <p:cNvSpPr>
            <a:spLocks noGrp="1"/>
          </p:cNvSpPr>
          <p:nvPr>
            <p:ph type="pic" sz="quarter" idx="13"/>
          </p:nvPr>
        </p:nvSpPr>
        <p:spPr>
          <a:xfrm>
            <a:off x="8770570" y="0"/>
            <a:ext cx="3420000" cy="1548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9" name="Plassholder for bilde 7"/>
          <p:cNvSpPr>
            <a:spLocks noGrp="1"/>
          </p:cNvSpPr>
          <p:nvPr>
            <p:ph type="pic" sz="quarter" idx="14"/>
          </p:nvPr>
        </p:nvSpPr>
        <p:spPr>
          <a:xfrm>
            <a:off x="8770570" y="1556792"/>
            <a:ext cx="3420000" cy="1512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10" name="Plassholder for bilde 7"/>
          <p:cNvSpPr>
            <a:spLocks noGrp="1"/>
          </p:cNvSpPr>
          <p:nvPr>
            <p:ph type="pic" sz="quarter" idx="15"/>
          </p:nvPr>
        </p:nvSpPr>
        <p:spPr>
          <a:xfrm>
            <a:off x="8770570" y="3068960"/>
            <a:ext cx="3420000" cy="1548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14" name="Plassholder for bilde 7"/>
          <p:cNvSpPr>
            <a:spLocks noGrp="1"/>
          </p:cNvSpPr>
          <p:nvPr>
            <p:ph type="pic" sz="quarter" idx="19"/>
          </p:nvPr>
        </p:nvSpPr>
        <p:spPr>
          <a:xfrm>
            <a:off x="8770570" y="4606760"/>
            <a:ext cx="3420000" cy="1512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15" name="TekstSylinder 14"/>
          <p:cNvSpPr txBox="1"/>
          <p:nvPr userDrawn="1"/>
        </p:nvSpPr>
        <p:spPr>
          <a:xfrm>
            <a:off x="-3073400" y="5299076"/>
            <a:ext cx="2688167" cy="646331"/>
          </a:xfrm>
          <a:prstGeom prst="rect">
            <a:avLst/>
          </a:prstGeom>
          <a:noFill/>
        </p:spPr>
        <p:txBody>
          <a:bodyPr>
            <a:spAutoFit/>
          </a:bodyPr>
          <a:lstStyle/>
          <a:p>
            <a:pPr>
              <a:defRPr/>
            </a:pPr>
            <a:r>
              <a:rPr lang="nb-NO" sz="1200" b="1" dirty="0"/>
              <a:t>Tips  bilde:</a:t>
            </a:r>
          </a:p>
          <a:p>
            <a:pPr>
              <a:defRPr/>
            </a:pPr>
            <a:r>
              <a:rPr lang="nb-NO" sz="1200" dirty="0"/>
              <a:t>For best oppløsning anbefales </a:t>
            </a:r>
            <a:r>
              <a:rPr lang="nb-NO" sz="1200" dirty="0" err="1"/>
              <a:t>jpg</a:t>
            </a:r>
            <a:r>
              <a:rPr lang="nb-NO" sz="1200" dirty="0"/>
              <a:t> og </a:t>
            </a:r>
            <a:r>
              <a:rPr lang="nb-NO" sz="1200" dirty="0" err="1"/>
              <a:t>png-format</a:t>
            </a:r>
            <a:r>
              <a:rPr lang="nb-NO" sz="1200" dirty="0"/>
              <a:t>.</a:t>
            </a:r>
          </a:p>
        </p:txBody>
      </p:sp>
      <p:sp>
        <p:nvSpPr>
          <p:cNvPr id="13"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22. august 2022</a:t>
            </a:fld>
            <a:endParaRPr lang="nb-NO" dirty="0"/>
          </a:p>
        </p:txBody>
      </p:sp>
      <p:sp>
        <p:nvSpPr>
          <p:cNvPr id="19"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t>Tittel på presentasjonen</a:t>
            </a:r>
          </a:p>
        </p:txBody>
      </p:sp>
      <p:sp>
        <p:nvSpPr>
          <p:cNvPr id="20"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rsk Tekst med liggende bilde">
    <p:spTree>
      <p:nvGrpSpPr>
        <p:cNvPr id="1" name=""/>
        <p:cNvGrpSpPr/>
        <p:nvPr/>
      </p:nvGrpSpPr>
      <p:grpSpPr>
        <a:xfrm>
          <a:off x="0" y="0"/>
          <a:ext cx="0" cy="0"/>
          <a:chOff x="0" y="0"/>
          <a:chExt cx="0" cy="0"/>
        </a:xfrm>
      </p:grpSpPr>
      <p:sp>
        <p:nvSpPr>
          <p:cNvPr id="5" name="TekstSylinder 4"/>
          <p:cNvSpPr txBox="1"/>
          <p:nvPr userDrawn="1"/>
        </p:nvSpPr>
        <p:spPr>
          <a:xfrm>
            <a:off x="-95251" y="-304800"/>
            <a:ext cx="10128251" cy="277812"/>
          </a:xfrm>
          <a:prstGeom prst="rect">
            <a:avLst/>
          </a:prstGeom>
          <a:noFill/>
        </p:spPr>
        <p:txBody>
          <a:bodyPr>
            <a:spAutoFit/>
          </a:bodyPr>
          <a:lstStyle/>
          <a:p>
            <a:pPr>
              <a:defRPr/>
            </a:pPr>
            <a:r>
              <a:rPr lang="nb-NO" sz="1200" dirty="0"/>
              <a:t>Norsk mal: Tekst med liggende bilde</a:t>
            </a:r>
          </a:p>
        </p:txBody>
      </p:sp>
      <p:sp>
        <p:nvSpPr>
          <p:cNvPr id="2" name="Tittel 1"/>
          <p:cNvSpPr>
            <a:spLocks noGrp="1"/>
          </p:cNvSpPr>
          <p:nvPr>
            <p:ph type="title"/>
          </p:nvPr>
        </p:nvSpPr>
        <p:spPr>
          <a:xfrm>
            <a:off x="1198800" y="296652"/>
            <a:ext cx="9792000" cy="1143000"/>
          </a:xfrm>
        </p:spPr>
        <p:txBody>
          <a:bodyPr/>
          <a:lstStyle/>
          <a:p>
            <a:r>
              <a:rPr lang="nb-NO" noProof="0"/>
              <a:t>Klikk for å redigere tittelstil</a:t>
            </a:r>
            <a:endParaRPr lang="nb-NO" dirty="0"/>
          </a:p>
        </p:txBody>
      </p:sp>
      <p:sp>
        <p:nvSpPr>
          <p:cNvPr id="3" name="Plassholder for innhold 2"/>
          <p:cNvSpPr>
            <a:spLocks noGrp="1"/>
          </p:cNvSpPr>
          <p:nvPr>
            <p:ph idx="1"/>
          </p:nvPr>
        </p:nvSpPr>
        <p:spPr>
          <a:xfrm>
            <a:off x="1198800" y="1592798"/>
            <a:ext cx="9792000" cy="2340258"/>
          </a:xfrm>
        </p:spPr>
        <p:txBody>
          <a:bodyPr/>
          <a:lstStyle/>
          <a:p>
            <a:pPr lvl="0"/>
            <a:r>
              <a:rPr lang="nb-NO"/>
              <a:t>Rediger tekststiler i malen</a:t>
            </a:r>
          </a:p>
          <a:p>
            <a:pPr lvl="1"/>
            <a:r>
              <a:rPr lang="nb-NO"/>
              <a:t>Andre nivå</a:t>
            </a:r>
          </a:p>
          <a:p>
            <a:pPr lvl="2"/>
            <a:r>
              <a:rPr lang="nb-NO"/>
              <a:t>Tredje nivå</a:t>
            </a:r>
          </a:p>
        </p:txBody>
      </p:sp>
      <p:sp>
        <p:nvSpPr>
          <p:cNvPr id="8" name="Plassholder for bilde 7"/>
          <p:cNvSpPr>
            <a:spLocks noGrp="1"/>
          </p:cNvSpPr>
          <p:nvPr>
            <p:ph type="pic" sz="quarter" idx="13"/>
          </p:nvPr>
        </p:nvSpPr>
        <p:spPr>
          <a:xfrm>
            <a:off x="-1430" y="3967520"/>
            <a:ext cx="12192000" cy="215124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9"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22. august 2022</a:t>
            </a:fld>
            <a:endParaRPr lang="nb-NO" dirty="0"/>
          </a:p>
        </p:txBody>
      </p:sp>
      <p:sp>
        <p:nvSpPr>
          <p:cNvPr id="10"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t>Tittel på presentasjonen</a:t>
            </a:r>
          </a:p>
        </p:txBody>
      </p:sp>
      <p:sp>
        <p:nvSpPr>
          <p:cNvPr id="11"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rsk Tekst med utfallende bilde">
    <p:spTree>
      <p:nvGrpSpPr>
        <p:cNvPr id="1" name=""/>
        <p:cNvGrpSpPr/>
        <p:nvPr/>
      </p:nvGrpSpPr>
      <p:grpSpPr>
        <a:xfrm>
          <a:off x="0" y="0"/>
          <a:ext cx="0" cy="0"/>
          <a:chOff x="0" y="0"/>
          <a:chExt cx="0" cy="0"/>
        </a:xfrm>
      </p:grpSpPr>
      <p:sp>
        <p:nvSpPr>
          <p:cNvPr id="3" name="TekstSylinder 2"/>
          <p:cNvSpPr txBox="1"/>
          <p:nvPr userDrawn="1"/>
        </p:nvSpPr>
        <p:spPr>
          <a:xfrm>
            <a:off x="-95251" y="-304800"/>
            <a:ext cx="10128251" cy="277812"/>
          </a:xfrm>
          <a:prstGeom prst="rect">
            <a:avLst/>
          </a:prstGeom>
          <a:noFill/>
        </p:spPr>
        <p:txBody>
          <a:bodyPr>
            <a:spAutoFit/>
          </a:bodyPr>
          <a:lstStyle/>
          <a:p>
            <a:pPr>
              <a:defRPr/>
            </a:pPr>
            <a:r>
              <a:rPr lang="nb-NO" sz="1200" dirty="0"/>
              <a:t>Norsk mal:1 utfallende bilde</a:t>
            </a:r>
          </a:p>
        </p:txBody>
      </p:sp>
      <p:sp>
        <p:nvSpPr>
          <p:cNvPr id="9" name="Plassholder for bilde 8"/>
          <p:cNvSpPr>
            <a:spLocks noGrp="1"/>
          </p:cNvSpPr>
          <p:nvPr>
            <p:ph type="pic" sz="quarter" idx="17" hasCustomPrompt="1"/>
          </p:nvPr>
        </p:nvSpPr>
        <p:spPr>
          <a:xfrm>
            <a:off x="0" y="1"/>
            <a:ext cx="12192000" cy="6117165"/>
          </a:xfrm>
          <a:solidFill>
            <a:schemeClr val="bg1">
              <a:lumMod val="95000"/>
            </a:schemeClr>
          </a:solidFill>
        </p:spPr>
        <p:txBody>
          <a:bodyPr/>
          <a:lstStyle>
            <a:lvl1pPr algn="ctr">
              <a:buNone/>
              <a:defRPr sz="1200">
                <a:solidFill>
                  <a:schemeClr val="bg1">
                    <a:lumMod val="50000"/>
                  </a:schemeClr>
                </a:solidFill>
              </a:defRPr>
            </a:lvl1pPr>
          </a:lstStyle>
          <a:p>
            <a:r>
              <a:rPr lang="nb-NO" dirty="0"/>
              <a:t>Klikk ikonet for å legge til bilde</a:t>
            </a:r>
          </a:p>
        </p:txBody>
      </p:sp>
      <p:sp>
        <p:nvSpPr>
          <p:cNvPr id="7"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22. august 2022</a:t>
            </a:fld>
            <a:endParaRPr lang="nb-NO" dirty="0"/>
          </a:p>
        </p:txBody>
      </p:sp>
      <p:sp>
        <p:nvSpPr>
          <p:cNvPr id="8"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t>Tittel på presentasjonen</a:t>
            </a:r>
          </a:p>
        </p:txBody>
      </p:sp>
      <p:sp>
        <p:nvSpPr>
          <p:cNvPr id="13"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rsk Diagram">
    <p:spTree>
      <p:nvGrpSpPr>
        <p:cNvPr id="1" name=""/>
        <p:cNvGrpSpPr/>
        <p:nvPr/>
      </p:nvGrpSpPr>
      <p:grpSpPr>
        <a:xfrm>
          <a:off x="0" y="0"/>
          <a:ext cx="0" cy="0"/>
          <a:chOff x="0" y="0"/>
          <a:chExt cx="0" cy="0"/>
        </a:xfrm>
      </p:grpSpPr>
      <p:sp>
        <p:nvSpPr>
          <p:cNvPr id="4" name="TekstSylinder 3"/>
          <p:cNvSpPr txBox="1"/>
          <p:nvPr userDrawn="1"/>
        </p:nvSpPr>
        <p:spPr>
          <a:xfrm>
            <a:off x="-95251" y="-304800"/>
            <a:ext cx="10128251" cy="277812"/>
          </a:xfrm>
          <a:prstGeom prst="rect">
            <a:avLst/>
          </a:prstGeom>
          <a:noFill/>
        </p:spPr>
        <p:txBody>
          <a:bodyPr>
            <a:spAutoFit/>
          </a:bodyPr>
          <a:lstStyle/>
          <a:p>
            <a:pPr>
              <a:defRPr/>
            </a:pPr>
            <a:r>
              <a:rPr lang="nb-NO" sz="1200" dirty="0"/>
              <a:t>Norsk mal: Diagram</a:t>
            </a:r>
          </a:p>
        </p:txBody>
      </p:sp>
      <p:sp>
        <p:nvSpPr>
          <p:cNvPr id="2" name="Tittel 1"/>
          <p:cNvSpPr>
            <a:spLocks noGrp="1"/>
          </p:cNvSpPr>
          <p:nvPr>
            <p:ph type="title"/>
          </p:nvPr>
        </p:nvSpPr>
        <p:spPr>
          <a:xfrm>
            <a:off x="1198398" y="296863"/>
            <a:ext cx="9792000" cy="1143000"/>
          </a:xfrm>
        </p:spPr>
        <p:txBody>
          <a:bodyPr/>
          <a:lstStyle/>
          <a:p>
            <a:r>
              <a:rPr lang="nb-NO"/>
              <a:t>Klikk for å redigere tittelstil</a:t>
            </a:r>
            <a:endParaRPr lang="nb-NO" dirty="0"/>
          </a:p>
        </p:txBody>
      </p:sp>
      <p:sp>
        <p:nvSpPr>
          <p:cNvPr id="9" name="Plassholder for diagram 8"/>
          <p:cNvSpPr>
            <a:spLocks noGrp="1"/>
          </p:cNvSpPr>
          <p:nvPr>
            <p:ph type="chart" sz="quarter" idx="13"/>
          </p:nvPr>
        </p:nvSpPr>
        <p:spPr>
          <a:xfrm>
            <a:off x="1198800" y="1592264"/>
            <a:ext cx="9792000" cy="4525766"/>
          </a:xfrm>
        </p:spPr>
        <p:txBody>
          <a:bodyPr/>
          <a:lstStyle>
            <a:lvl1pPr>
              <a:buNone/>
              <a:defRPr sz="2000">
                <a:solidFill>
                  <a:schemeClr val="bg1">
                    <a:lumMod val="50000"/>
                  </a:schemeClr>
                </a:solidFill>
              </a:defRPr>
            </a:lvl1pPr>
          </a:lstStyle>
          <a:p>
            <a:pPr lvl="0"/>
            <a:r>
              <a:rPr lang="nb-NO" noProof="0"/>
              <a:t>Klikk ikonet for å legge til et diagram</a:t>
            </a:r>
            <a:endParaRPr lang="nb-NO" noProof="0" dirty="0"/>
          </a:p>
        </p:txBody>
      </p:sp>
      <p:sp>
        <p:nvSpPr>
          <p:cNvPr id="15" name="TekstSylinder 14"/>
          <p:cNvSpPr txBox="1"/>
          <p:nvPr userDrawn="1"/>
        </p:nvSpPr>
        <p:spPr>
          <a:xfrm>
            <a:off x="-2761191" y="4725144"/>
            <a:ext cx="2448984" cy="1200329"/>
          </a:xfrm>
          <a:prstGeom prst="rect">
            <a:avLst/>
          </a:prstGeom>
          <a:noFill/>
        </p:spPr>
        <p:txBody>
          <a:bodyPr>
            <a:spAutoFit/>
          </a:bodyPr>
          <a:lstStyle/>
          <a:p>
            <a:pPr>
              <a:defRPr/>
            </a:pPr>
            <a:r>
              <a:rPr lang="nb-NO" sz="1200" b="1" dirty="0"/>
              <a:t>Tips bunntekst:</a:t>
            </a:r>
          </a:p>
          <a:p>
            <a:pPr>
              <a:defRPr/>
            </a:pPr>
            <a:r>
              <a:rPr lang="nb-NO" sz="1200" b="1" dirty="0"/>
              <a:t>For å få sidenummer, dato</a:t>
            </a:r>
            <a:r>
              <a:rPr lang="nb-NO" sz="1200" b="1" baseline="0" dirty="0"/>
              <a:t> </a:t>
            </a:r>
            <a:r>
              <a:rPr lang="nb-NO" sz="1200" b="1" dirty="0"/>
              <a:t>og tittel på presentasjon:</a:t>
            </a:r>
          </a:p>
          <a:p>
            <a:pPr>
              <a:defRPr/>
            </a:pPr>
            <a:r>
              <a:rPr lang="nb-NO" sz="1200" dirty="0"/>
              <a:t>Klikk  på</a:t>
            </a:r>
          </a:p>
          <a:p>
            <a:pPr>
              <a:defRPr/>
            </a:pPr>
            <a:r>
              <a:rPr lang="nb-NO" sz="1200" dirty="0"/>
              <a:t>”Sett Inn” -&gt; Topp og bunntekst</a:t>
            </a:r>
          </a:p>
          <a:p>
            <a:pPr>
              <a:defRPr/>
            </a:pPr>
            <a:r>
              <a:rPr lang="nb-NO" sz="1200" baseline="0" dirty="0"/>
              <a:t>- </a:t>
            </a:r>
            <a:r>
              <a:rPr lang="nb-NO" sz="1200" dirty="0"/>
              <a:t>Huk av for ønsket tekst.</a:t>
            </a:r>
          </a:p>
        </p:txBody>
      </p:sp>
      <p:cxnSp>
        <p:nvCxnSpPr>
          <p:cNvPr id="16" name="Vinkel 15"/>
          <p:cNvCxnSpPr/>
          <p:nvPr userDrawn="1"/>
        </p:nvCxnSpPr>
        <p:spPr>
          <a:xfrm>
            <a:off x="-1536699" y="5984875"/>
            <a:ext cx="1104900" cy="647700"/>
          </a:xfrm>
          <a:prstGeom prst="bentConnector3">
            <a:avLst>
              <a:gd name="adj1" fmla="val 50000"/>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22. august 2022</a:t>
            </a:fld>
            <a:endParaRPr lang="nb-NO" dirty="0"/>
          </a:p>
        </p:txBody>
      </p:sp>
      <p:sp>
        <p:nvSpPr>
          <p:cNvPr id="14"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t>Tittel på presentasjonen</a:t>
            </a:r>
          </a:p>
        </p:txBody>
      </p:sp>
      <p:sp>
        <p:nvSpPr>
          <p:cNvPr id="17"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rsk Tabell">
    <p:spTree>
      <p:nvGrpSpPr>
        <p:cNvPr id="1" name=""/>
        <p:cNvGrpSpPr/>
        <p:nvPr/>
      </p:nvGrpSpPr>
      <p:grpSpPr>
        <a:xfrm>
          <a:off x="0" y="0"/>
          <a:ext cx="0" cy="0"/>
          <a:chOff x="0" y="0"/>
          <a:chExt cx="0" cy="0"/>
        </a:xfrm>
      </p:grpSpPr>
      <p:sp>
        <p:nvSpPr>
          <p:cNvPr id="4" name="TekstSylinder 3"/>
          <p:cNvSpPr txBox="1"/>
          <p:nvPr userDrawn="1"/>
        </p:nvSpPr>
        <p:spPr>
          <a:xfrm>
            <a:off x="-95251" y="-304800"/>
            <a:ext cx="10128251" cy="277812"/>
          </a:xfrm>
          <a:prstGeom prst="rect">
            <a:avLst/>
          </a:prstGeom>
          <a:noFill/>
        </p:spPr>
        <p:txBody>
          <a:bodyPr>
            <a:spAutoFit/>
          </a:bodyPr>
          <a:lstStyle/>
          <a:p>
            <a:pPr>
              <a:defRPr/>
            </a:pPr>
            <a:r>
              <a:rPr lang="nb-NO" sz="1200" dirty="0"/>
              <a:t>Norsk mal: Tabell</a:t>
            </a:r>
          </a:p>
        </p:txBody>
      </p:sp>
      <p:sp>
        <p:nvSpPr>
          <p:cNvPr id="2" name="Tittel 1"/>
          <p:cNvSpPr>
            <a:spLocks noGrp="1"/>
          </p:cNvSpPr>
          <p:nvPr>
            <p:ph type="title"/>
          </p:nvPr>
        </p:nvSpPr>
        <p:spPr>
          <a:xfrm>
            <a:off x="1198800" y="296863"/>
            <a:ext cx="9792000" cy="1143000"/>
          </a:xfrm>
        </p:spPr>
        <p:txBody>
          <a:bodyPr/>
          <a:lstStyle/>
          <a:p>
            <a:r>
              <a:rPr lang="nb-NO"/>
              <a:t>Klikk for å redigere tittelstil</a:t>
            </a:r>
            <a:endParaRPr lang="nb-NO" dirty="0"/>
          </a:p>
        </p:txBody>
      </p:sp>
      <p:sp>
        <p:nvSpPr>
          <p:cNvPr id="10" name="Plassholder for tabell 9"/>
          <p:cNvSpPr>
            <a:spLocks noGrp="1"/>
          </p:cNvSpPr>
          <p:nvPr>
            <p:ph type="tbl" sz="quarter" idx="13"/>
          </p:nvPr>
        </p:nvSpPr>
        <p:spPr>
          <a:xfrm>
            <a:off x="1198800" y="1592264"/>
            <a:ext cx="9792000" cy="4525766"/>
          </a:xfrm>
        </p:spPr>
        <p:txBody>
          <a:bodyPr/>
          <a:lstStyle>
            <a:lvl1pPr>
              <a:buNone/>
              <a:defRPr sz="2000">
                <a:solidFill>
                  <a:schemeClr val="bg1">
                    <a:lumMod val="50000"/>
                  </a:schemeClr>
                </a:solidFill>
              </a:defRPr>
            </a:lvl1pPr>
          </a:lstStyle>
          <a:p>
            <a:pPr lvl="0"/>
            <a:r>
              <a:rPr lang="nb-NO" noProof="0"/>
              <a:t>Klikk ikonet for å legge til en tabell</a:t>
            </a:r>
            <a:endParaRPr lang="nb-NO" noProof="0" dirty="0"/>
          </a:p>
        </p:txBody>
      </p:sp>
      <p:sp>
        <p:nvSpPr>
          <p:cNvPr id="8"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22. august 2022</a:t>
            </a:fld>
            <a:endParaRPr lang="nb-NO" dirty="0"/>
          </a:p>
        </p:txBody>
      </p:sp>
      <p:sp>
        <p:nvSpPr>
          <p:cNvPr id="13"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t>Tittel på presentasjonen</a:t>
            </a:r>
          </a:p>
        </p:txBody>
      </p:sp>
      <p:sp>
        <p:nvSpPr>
          <p:cNvPr id="14"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Norsk To innholdsdeler">
    <p:spTree>
      <p:nvGrpSpPr>
        <p:cNvPr id="1" name=""/>
        <p:cNvGrpSpPr/>
        <p:nvPr/>
      </p:nvGrpSpPr>
      <p:grpSpPr>
        <a:xfrm>
          <a:off x="0" y="0"/>
          <a:ext cx="0" cy="0"/>
          <a:chOff x="0" y="0"/>
          <a:chExt cx="0" cy="0"/>
        </a:xfrm>
      </p:grpSpPr>
      <p:sp>
        <p:nvSpPr>
          <p:cNvPr id="5" name="TekstSylinder 4"/>
          <p:cNvSpPr txBox="1"/>
          <p:nvPr userDrawn="1"/>
        </p:nvSpPr>
        <p:spPr>
          <a:xfrm>
            <a:off x="-95251" y="-304800"/>
            <a:ext cx="10128251" cy="277812"/>
          </a:xfrm>
          <a:prstGeom prst="rect">
            <a:avLst/>
          </a:prstGeom>
          <a:noFill/>
        </p:spPr>
        <p:txBody>
          <a:bodyPr>
            <a:spAutoFit/>
          </a:bodyPr>
          <a:lstStyle/>
          <a:p>
            <a:pPr>
              <a:defRPr/>
            </a:pPr>
            <a:r>
              <a:rPr lang="nb-NO" sz="1200" dirty="0"/>
              <a:t>Norsk mal: To innholdsdeler - Sammenlikning</a:t>
            </a:r>
          </a:p>
        </p:txBody>
      </p:sp>
      <p:sp>
        <p:nvSpPr>
          <p:cNvPr id="2" name="Tittel 1"/>
          <p:cNvSpPr>
            <a:spLocks noGrp="1"/>
          </p:cNvSpPr>
          <p:nvPr>
            <p:ph type="title"/>
          </p:nvPr>
        </p:nvSpPr>
        <p:spPr>
          <a:xfrm>
            <a:off x="1198398" y="296863"/>
            <a:ext cx="9792000" cy="1143000"/>
          </a:xfrm>
        </p:spPr>
        <p:txBody>
          <a:bodyPr/>
          <a:lstStyle/>
          <a:p>
            <a:r>
              <a:rPr lang="nb-NO"/>
              <a:t>Klikk for å redigere tittelstil</a:t>
            </a:r>
            <a:endParaRPr lang="nb-NO" dirty="0"/>
          </a:p>
        </p:txBody>
      </p:sp>
      <p:sp>
        <p:nvSpPr>
          <p:cNvPr id="3" name="Plassholder for innhold 2"/>
          <p:cNvSpPr>
            <a:spLocks noGrp="1"/>
          </p:cNvSpPr>
          <p:nvPr>
            <p:ph sz="half" idx="1"/>
          </p:nvPr>
        </p:nvSpPr>
        <p:spPr>
          <a:xfrm>
            <a:off x="1198800" y="1591399"/>
            <a:ext cx="48600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Rediger tekststiler i malen</a:t>
            </a:r>
          </a:p>
          <a:p>
            <a:pPr lvl="1"/>
            <a:r>
              <a:rPr lang="nb-NO"/>
              <a:t>Andre nivå</a:t>
            </a:r>
          </a:p>
          <a:p>
            <a:pPr lvl="2"/>
            <a:r>
              <a:rPr lang="nb-NO"/>
              <a:t>Tredje nivå</a:t>
            </a:r>
          </a:p>
        </p:txBody>
      </p:sp>
      <p:sp>
        <p:nvSpPr>
          <p:cNvPr id="4" name="Plassholder for innhold 3"/>
          <p:cNvSpPr>
            <a:spLocks noGrp="1"/>
          </p:cNvSpPr>
          <p:nvPr>
            <p:ph sz="half" idx="2"/>
          </p:nvPr>
        </p:nvSpPr>
        <p:spPr>
          <a:xfrm>
            <a:off x="6197600" y="1591399"/>
            <a:ext cx="47880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Rediger tekststiler i malen</a:t>
            </a:r>
          </a:p>
          <a:p>
            <a:pPr lvl="1"/>
            <a:r>
              <a:rPr lang="nb-NO"/>
              <a:t>Andre nivå</a:t>
            </a:r>
          </a:p>
          <a:p>
            <a:pPr lvl="2"/>
            <a:r>
              <a:rPr lang="nb-NO"/>
              <a:t>Tredje nivå</a:t>
            </a:r>
          </a:p>
        </p:txBody>
      </p:sp>
      <p:sp>
        <p:nvSpPr>
          <p:cNvPr id="13" name="Plassholder for dato 3"/>
          <p:cNvSpPr>
            <a:spLocks noGrp="1"/>
          </p:cNvSpPr>
          <p:nvPr>
            <p:ph type="dt" sz="half" idx="10"/>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22. august 2022</a:t>
            </a:fld>
            <a:endParaRPr lang="nb-NO" dirty="0"/>
          </a:p>
        </p:txBody>
      </p:sp>
      <p:sp>
        <p:nvSpPr>
          <p:cNvPr id="14"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t>Tittel på presentasjonen</a:t>
            </a:r>
          </a:p>
        </p:txBody>
      </p:sp>
      <p:sp>
        <p:nvSpPr>
          <p:cNvPr id="15"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rsk Sluttside Glacis gate">
    <p:bg>
      <p:bgPr>
        <a:solidFill>
          <a:schemeClr val="bg1"/>
        </a:solidFill>
        <a:effectLst/>
      </p:bgPr>
    </p:bg>
    <p:spTree>
      <p:nvGrpSpPr>
        <p:cNvPr id="1" name=""/>
        <p:cNvGrpSpPr/>
        <p:nvPr/>
      </p:nvGrpSpPr>
      <p:grpSpPr>
        <a:xfrm>
          <a:off x="0" y="0"/>
          <a:ext cx="0" cy="0"/>
          <a:chOff x="0" y="0"/>
          <a:chExt cx="0" cy="0"/>
        </a:xfrm>
      </p:grpSpPr>
      <p:pic>
        <p:nvPicPr>
          <p:cNvPr id="12" name="Bil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272464"/>
            <a:ext cx="12220096" cy="3585536"/>
          </a:xfrm>
          <a:prstGeom prst="rect">
            <a:avLst/>
          </a:prstGeom>
          <a:effectLst/>
        </p:spPr>
      </p:pic>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t>Norsk mal: Sluttside Glacis gate</a:t>
            </a:r>
          </a:p>
        </p:txBody>
      </p:sp>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lassholder for tekst 34"/>
          <p:cNvSpPr>
            <a:spLocks noGrp="1"/>
          </p:cNvSpPr>
          <p:nvPr>
            <p:ph type="body" sz="quarter" idx="17" hasCustomPrompt="1"/>
          </p:nvPr>
        </p:nvSpPr>
        <p:spPr>
          <a:xfrm>
            <a:off x="1199456" y="2384592"/>
            <a:ext cx="9792000" cy="871303"/>
          </a:xfrm>
        </p:spPr>
        <p:txBody>
          <a:bodyPr lIns="0" anchor="t" anchorCtr="0"/>
          <a:lstStyle>
            <a:lvl1pPr marL="0" indent="0">
              <a:buNone/>
              <a:defRPr sz="1400">
                <a:latin typeface="Arial" panose="020B0604020202020204" pitchFamily="34" charset="0"/>
                <a:cs typeface="Arial" panose="020B0604020202020204" pitchFamily="34" charset="0"/>
              </a:defRPr>
            </a:lvl1pPr>
          </a:lstStyle>
          <a:p>
            <a:pPr lvl="0"/>
            <a:r>
              <a:rPr lang="nb-NO" dirty="0"/>
              <a:t>Bildekreditering: Slide X: </a:t>
            </a:r>
            <a:r>
              <a:rPr lang="nb-NO" sz="1300" dirty="0"/>
              <a:t>© </a:t>
            </a:r>
            <a:r>
              <a:rPr lang="nb-NO" dirty="0"/>
              <a:t>Fotografens navn, Bildebyrå</a:t>
            </a:r>
          </a:p>
        </p:txBody>
      </p:sp>
      <p:sp>
        <p:nvSpPr>
          <p:cNvPr id="13"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a:t>Takk for oppmerksomheten!</a:t>
            </a:r>
          </a:p>
        </p:txBody>
      </p:sp>
      <p:pic>
        <p:nvPicPr>
          <p:cNvPr id="10" name="Bild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3392" y="527251"/>
            <a:ext cx="298705" cy="362713"/>
          </a:xfrm>
          <a:prstGeom prst="rect">
            <a:avLst/>
          </a:prstGeom>
        </p:spPr>
      </p:pic>
      <p:sp>
        <p:nvSpPr>
          <p:cNvPr id="11" name="TekstSylinder 10"/>
          <p:cNvSpPr txBox="1"/>
          <p:nvPr userDrawn="1"/>
        </p:nvSpPr>
        <p:spPr>
          <a:xfrm>
            <a:off x="1111500" y="548680"/>
            <a:ext cx="4660464" cy="292388"/>
          </a:xfrm>
          <a:prstGeom prst="rect">
            <a:avLst/>
          </a:prstGeom>
          <a:noFill/>
        </p:spPr>
        <p:txBody>
          <a:bodyPr wrap="square" rtlCol="0">
            <a:spAutoFit/>
          </a:bodyPr>
          <a:lstStyle/>
          <a:p>
            <a:r>
              <a:rPr lang="nb-NO" sz="1300" noProof="0" dirty="0"/>
              <a:t>Forsvarsdepartementet</a:t>
            </a:r>
          </a:p>
        </p:txBody>
      </p:sp>
    </p:spTree>
    <p:extLst>
      <p:ext uri="{BB962C8B-B14F-4D97-AF65-F5344CB8AC3E}">
        <p14:creationId xmlns:p14="http://schemas.microsoft.com/office/powerpoint/2010/main" val="2610507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rsk Startside Glacis gate ALT2">
    <p:bg>
      <p:bgPr>
        <a:solidFill>
          <a:schemeClr val="bg1"/>
        </a:solidFill>
        <a:effectLst/>
      </p:bgPr>
    </p:bg>
    <p:spTree>
      <p:nvGrpSpPr>
        <p:cNvPr id="1" name=""/>
        <p:cNvGrpSpPr/>
        <p:nvPr/>
      </p:nvGrpSpPr>
      <p:grpSpPr>
        <a:xfrm>
          <a:off x="0" y="0"/>
          <a:ext cx="0" cy="0"/>
          <a:chOff x="0" y="0"/>
          <a:chExt cx="0" cy="0"/>
        </a:xfrm>
      </p:grpSpPr>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t>Norsk mal: Startside Glacis gate ALT 2</a:t>
            </a:r>
          </a:p>
        </p:txBody>
      </p:sp>
      <p:sp>
        <p:nvSpPr>
          <p:cNvPr id="35" name="Plassholder for tekst 34"/>
          <p:cNvSpPr>
            <a:spLocks noGrp="1"/>
          </p:cNvSpPr>
          <p:nvPr>
            <p:ph type="body" sz="quarter" idx="17" hasCustomPrompt="1"/>
          </p:nvPr>
        </p:nvSpPr>
        <p:spPr>
          <a:xfrm>
            <a:off x="1199456" y="2384593"/>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Navn Foredragsholder</a:t>
            </a:r>
          </a:p>
        </p:txBody>
      </p:sp>
      <p:sp>
        <p:nvSpPr>
          <p:cNvPr id="39" name="Plassholder for tekst 38"/>
          <p:cNvSpPr>
            <a:spLocks noGrp="1"/>
          </p:cNvSpPr>
          <p:nvPr>
            <p:ph type="body" sz="quarter" idx="18" hasCustomPrompt="1"/>
          </p:nvPr>
        </p:nvSpPr>
        <p:spPr>
          <a:xfrm>
            <a:off x="1199456" y="2744924"/>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Sted, dato</a:t>
            </a:r>
          </a:p>
        </p:txBody>
      </p:sp>
      <p:sp>
        <p:nvSpPr>
          <p:cNvPr id="2" name="TekstSylinder 1"/>
          <p:cNvSpPr txBox="1"/>
          <p:nvPr userDrawn="1"/>
        </p:nvSpPr>
        <p:spPr>
          <a:xfrm>
            <a:off x="1111500" y="548680"/>
            <a:ext cx="4660464" cy="292388"/>
          </a:xfrm>
          <a:prstGeom prst="rect">
            <a:avLst/>
          </a:prstGeom>
          <a:noFill/>
        </p:spPr>
        <p:txBody>
          <a:bodyPr wrap="square" rtlCol="0">
            <a:spAutoFit/>
          </a:bodyPr>
          <a:lstStyle/>
          <a:p>
            <a:r>
              <a:rPr lang="nb-NO" sz="1300" noProof="0" dirty="0"/>
              <a:t>Forsvarsdepartementet</a:t>
            </a:r>
          </a:p>
        </p:txBody>
      </p:sp>
      <p:sp>
        <p:nvSpPr>
          <p:cNvPr id="11"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a:t>Presentasjonstittel</a:t>
            </a:r>
          </a:p>
        </p:txBody>
      </p:sp>
      <p:pic>
        <p:nvPicPr>
          <p:cNvPr id="10" name="Bil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527251"/>
            <a:ext cx="298705" cy="362713"/>
          </a:xfrm>
          <a:prstGeom prst="rect">
            <a:avLst/>
          </a:prstGeom>
        </p:spPr>
      </p:pic>
      <p:pic>
        <p:nvPicPr>
          <p:cNvPr id="13" name="Bild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 y="3272464"/>
            <a:ext cx="12220092" cy="3585536"/>
          </a:xfrm>
          <a:prstGeom prst="rect">
            <a:avLst/>
          </a:prstGeom>
          <a:effectLst/>
        </p:spPr>
      </p:pic>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773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rsk SluttsideMyntgata">
    <p:bg>
      <p:bgPr>
        <a:solidFill>
          <a:schemeClr val="bg1"/>
        </a:solidFill>
        <a:effectLst/>
      </p:bgPr>
    </p:bg>
    <p:spTree>
      <p:nvGrpSpPr>
        <p:cNvPr id="1" name=""/>
        <p:cNvGrpSpPr/>
        <p:nvPr/>
      </p:nvGrpSpPr>
      <p:grpSpPr>
        <a:xfrm>
          <a:off x="0" y="0"/>
          <a:ext cx="0" cy="0"/>
          <a:chOff x="0" y="0"/>
          <a:chExt cx="0" cy="0"/>
        </a:xfrm>
      </p:grpSpPr>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t>Norsk mal: Sluttside Myntgata</a:t>
            </a:r>
          </a:p>
        </p:txBody>
      </p:sp>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lassholder for tekst 34"/>
          <p:cNvSpPr>
            <a:spLocks noGrp="1"/>
          </p:cNvSpPr>
          <p:nvPr>
            <p:ph type="body" sz="quarter" idx="17" hasCustomPrompt="1"/>
          </p:nvPr>
        </p:nvSpPr>
        <p:spPr>
          <a:xfrm>
            <a:off x="1199456" y="2384592"/>
            <a:ext cx="9792000" cy="871303"/>
          </a:xfrm>
        </p:spPr>
        <p:txBody>
          <a:bodyPr lIns="0" anchor="t" anchorCtr="0"/>
          <a:lstStyle>
            <a:lvl1pPr marL="0" indent="0">
              <a:buNone/>
              <a:defRPr sz="1400">
                <a:latin typeface="Arial" panose="020B0604020202020204" pitchFamily="34" charset="0"/>
                <a:cs typeface="Arial" panose="020B0604020202020204" pitchFamily="34" charset="0"/>
              </a:defRPr>
            </a:lvl1pPr>
          </a:lstStyle>
          <a:p>
            <a:pPr lvl="0"/>
            <a:r>
              <a:rPr lang="nb-NO" dirty="0"/>
              <a:t>Bildekreditering: Slide X: </a:t>
            </a:r>
            <a:r>
              <a:rPr lang="nb-NO" sz="1300" dirty="0"/>
              <a:t>© </a:t>
            </a:r>
            <a:r>
              <a:rPr lang="nb-NO" dirty="0"/>
              <a:t>Fotografens navn, Bildebyrå</a:t>
            </a:r>
          </a:p>
        </p:txBody>
      </p:sp>
      <p:sp>
        <p:nvSpPr>
          <p:cNvPr id="13"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a:t>Takk for oppmerksomheten!</a:t>
            </a:r>
          </a:p>
        </p:txBody>
      </p:sp>
      <p:pic>
        <p:nvPicPr>
          <p:cNvPr id="10" name="Bil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527251"/>
            <a:ext cx="298705" cy="362713"/>
          </a:xfrm>
          <a:prstGeom prst="rect">
            <a:avLst/>
          </a:prstGeom>
        </p:spPr>
      </p:pic>
      <p:sp>
        <p:nvSpPr>
          <p:cNvPr id="11" name="TekstSylinder 10"/>
          <p:cNvSpPr txBox="1"/>
          <p:nvPr userDrawn="1"/>
        </p:nvSpPr>
        <p:spPr>
          <a:xfrm>
            <a:off x="1111500" y="548680"/>
            <a:ext cx="4660464" cy="292388"/>
          </a:xfrm>
          <a:prstGeom prst="rect">
            <a:avLst/>
          </a:prstGeom>
          <a:noFill/>
        </p:spPr>
        <p:txBody>
          <a:bodyPr wrap="square" rtlCol="0">
            <a:spAutoFit/>
          </a:bodyPr>
          <a:lstStyle/>
          <a:p>
            <a:r>
              <a:rPr lang="nb-NO" sz="1300" noProof="0" dirty="0"/>
              <a:t>Forsvarsdepartementet</a:t>
            </a:r>
          </a:p>
        </p:txBody>
      </p:sp>
      <p:pic>
        <p:nvPicPr>
          <p:cNvPr id="9" name="Bild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 y="3272464"/>
            <a:ext cx="12220092" cy="3585536"/>
          </a:xfrm>
          <a:prstGeom prst="rect">
            <a:avLst/>
          </a:prstGeom>
          <a:effectLst/>
        </p:spPr>
      </p:pic>
    </p:spTree>
    <p:extLst>
      <p:ext uri="{BB962C8B-B14F-4D97-AF65-F5344CB8AC3E}">
        <p14:creationId xmlns:p14="http://schemas.microsoft.com/office/powerpoint/2010/main" val="1276247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rside">
    <p:spTree>
      <p:nvGrpSpPr>
        <p:cNvPr id="1" name=""/>
        <p:cNvGrpSpPr/>
        <p:nvPr/>
      </p:nvGrpSpPr>
      <p:grpSpPr>
        <a:xfrm>
          <a:off x="0" y="0"/>
          <a:ext cx="0" cy="0"/>
          <a:chOff x="0" y="0"/>
          <a:chExt cx="0" cy="0"/>
        </a:xfrm>
      </p:grpSpPr>
      <p:sp>
        <p:nvSpPr>
          <p:cNvPr id="31" name="Date Placeholder 30"/>
          <p:cNvSpPr>
            <a:spLocks noGrp="1"/>
          </p:cNvSpPr>
          <p:nvPr>
            <p:ph type="dt" sz="half" idx="18"/>
          </p:nvPr>
        </p:nvSpPr>
        <p:spPr/>
        <p:txBody>
          <a:bodyPr/>
          <a:lstStyle/>
          <a:p>
            <a:fld id="{9DC0B969-50A7-814C-A540-FEAA4DC33D67}" type="datetime1">
              <a:rPr lang="en-US" smtClean="0"/>
              <a:t>8/22/2022</a:t>
            </a:fld>
            <a:endParaRPr lang="en-US"/>
          </a:p>
        </p:txBody>
      </p:sp>
      <p:sp>
        <p:nvSpPr>
          <p:cNvPr id="32" name="Footer Placeholder 31"/>
          <p:cNvSpPr>
            <a:spLocks noGrp="1"/>
          </p:cNvSpPr>
          <p:nvPr>
            <p:ph type="ftr" sz="quarter" idx="19"/>
          </p:nvPr>
        </p:nvSpPr>
        <p:spPr/>
        <p:txBody>
          <a:bodyPr/>
          <a:lstStyle/>
          <a:p>
            <a:endParaRPr lang="en-US"/>
          </a:p>
        </p:txBody>
      </p:sp>
      <p:sp>
        <p:nvSpPr>
          <p:cNvPr id="33" name="Slide Number Placeholder 32"/>
          <p:cNvSpPr>
            <a:spLocks noGrp="1"/>
          </p:cNvSpPr>
          <p:nvPr>
            <p:ph type="sldNum" sz="quarter" idx="20"/>
          </p:nvPr>
        </p:nvSpPr>
        <p:spPr/>
        <p:txBody>
          <a:bodyPr/>
          <a:lstStyle/>
          <a:p>
            <a:fld id="{B3E32AC4-451E-9947-8F99-28F98A8CF5CD}" type="slidenum">
              <a:rPr lang="en-US" smtClean="0"/>
              <a:t>‹#›</a:t>
            </a:fld>
            <a:endParaRPr lang="en-US"/>
          </a:p>
        </p:txBody>
      </p:sp>
      <p:sp>
        <p:nvSpPr>
          <p:cNvPr id="34" name="Rectangle 33"/>
          <p:cNvSpPr/>
          <p:nvPr userDrawn="1"/>
        </p:nvSpPr>
        <p:spPr>
          <a:xfrm>
            <a:off x="0" y="3047999"/>
            <a:ext cx="6096000" cy="304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 name="Picture 34" descr="FSI-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61445" y="658463"/>
            <a:ext cx="1970163" cy="1590304"/>
          </a:xfrm>
          <a:prstGeom prst="rect">
            <a:avLst/>
          </a:prstGeom>
        </p:spPr>
      </p:pic>
      <p:sp>
        <p:nvSpPr>
          <p:cNvPr id="37" name="Title 36"/>
          <p:cNvSpPr>
            <a:spLocks noGrp="1"/>
          </p:cNvSpPr>
          <p:nvPr>
            <p:ph type="title"/>
          </p:nvPr>
        </p:nvSpPr>
        <p:spPr>
          <a:xfrm>
            <a:off x="390186" y="3325227"/>
            <a:ext cx="5170629" cy="1766261"/>
          </a:xfrm>
        </p:spPr>
        <p:txBody>
          <a:bodyPr anchor="b" anchorCtr="0">
            <a:noAutofit/>
          </a:bodyPr>
          <a:lstStyle>
            <a:lvl1pPr>
              <a:defRPr sz="2800" b="1">
                <a:solidFill>
                  <a:schemeClr val="bg1"/>
                </a:solidFill>
              </a:defRPr>
            </a:lvl1pPr>
          </a:lstStyle>
          <a:p>
            <a:r>
              <a:rPr lang="nb-NO"/>
              <a:t>Click to edit Master title style</a:t>
            </a:r>
            <a:endParaRPr lang="en-US"/>
          </a:p>
        </p:txBody>
      </p:sp>
      <p:sp>
        <p:nvSpPr>
          <p:cNvPr id="41" name="Text Placeholder 40"/>
          <p:cNvSpPr>
            <a:spLocks noGrp="1"/>
          </p:cNvSpPr>
          <p:nvPr>
            <p:ph type="body" sz="quarter" idx="22" hasCustomPrompt="1"/>
          </p:nvPr>
        </p:nvSpPr>
        <p:spPr>
          <a:xfrm>
            <a:off x="390186" y="5237102"/>
            <a:ext cx="5170588" cy="776109"/>
          </a:xfrm>
        </p:spPr>
        <p:txBody>
          <a:bodyPr>
            <a:normAutofit/>
          </a:bodyPr>
          <a:lstStyle>
            <a:lvl1pPr marL="0" indent="0">
              <a:buNone/>
              <a:defRPr sz="1867">
                <a:solidFill>
                  <a:srgbClr val="FFFFFF"/>
                </a:solidFill>
              </a:defRPr>
            </a:lvl1pPr>
          </a:lstStyle>
          <a:p>
            <a:pPr lvl="0"/>
            <a:r>
              <a:rPr lang="nb-NO" err="1"/>
              <a:t>Click</a:t>
            </a:r>
            <a:r>
              <a:rPr lang="nb-NO"/>
              <a:t> to </a:t>
            </a:r>
            <a:r>
              <a:rPr lang="nb-NO" err="1"/>
              <a:t>edit</a:t>
            </a:r>
            <a:r>
              <a:rPr lang="nb-NO"/>
              <a:t> Master </a:t>
            </a:r>
            <a:r>
              <a:rPr lang="nb-NO" err="1"/>
              <a:t>subtitle</a:t>
            </a:r>
            <a:r>
              <a:rPr lang="nb-NO"/>
              <a:t> styles</a:t>
            </a:r>
          </a:p>
        </p:txBody>
      </p:sp>
      <p:sp>
        <p:nvSpPr>
          <p:cNvPr id="3" name="Picture Placeholder 2"/>
          <p:cNvSpPr>
            <a:spLocks noGrp="1"/>
          </p:cNvSpPr>
          <p:nvPr>
            <p:ph type="pic" sz="quarter" idx="25" hasCustomPrompt="1"/>
          </p:nvPr>
        </p:nvSpPr>
        <p:spPr>
          <a:xfrm>
            <a:off x="0" y="0"/>
            <a:ext cx="6096000" cy="3048000"/>
          </a:xfrm>
          <a:solidFill>
            <a:schemeClr val="bg2">
              <a:lumMod val="20000"/>
              <a:lumOff val="80000"/>
            </a:schemeClr>
          </a:solidFill>
        </p:spPr>
        <p:txBody>
          <a:bodyPr>
            <a:normAutofit/>
          </a:bodyPr>
          <a:lstStyle>
            <a:lvl1pPr marL="0" indent="0">
              <a:buNone/>
              <a:defRPr sz="1600" baseline="0"/>
            </a:lvl1pPr>
          </a:lstStyle>
          <a:p>
            <a:r>
              <a:rPr lang="en-US"/>
              <a:t>Sett inn </a:t>
            </a:r>
            <a:r>
              <a:rPr lang="en-US" err="1"/>
              <a:t>bilde</a:t>
            </a:r>
            <a:endParaRPr lang="en-US"/>
          </a:p>
        </p:txBody>
      </p:sp>
      <p:sp>
        <p:nvSpPr>
          <p:cNvPr id="17" name="Picture Placeholder 4"/>
          <p:cNvSpPr>
            <a:spLocks noGrp="1"/>
          </p:cNvSpPr>
          <p:nvPr>
            <p:ph type="pic" sz="quarter" idx="27" hasCustomPrompt="1"/>
          </p:nvPr>
        </p:nvSpPr>
        <p:spPr>
          <a:xfrm>
            <a:off x="9140808" y="3048000"/>
            <a:ext cx="3048000" cy="3048000"/>
          </a:xfrm>
          <a:solidFill>
            <a:schemeClr val="bg2">
              <a:lumMod val="20000"/>
              <a:lumOff val="80000"/>
            </a:schemeClr>
          </a:solidFill>
        </p:spPr>
        <p:txBody>
          <a:bodyPr tIns="280800" anchor="t" anchorCtr="0">
            <a:normAutofit/>
          </a:bodyPr>
          <a:lstStyle>
            <a:lvl1pPr marL="0" indent="0" algn="ctr">
              <a:buNone/>
              <a:defRPr sz="1600">
                <a:solidFill>
                  <a:schemeClr val="accent3"/>
                </a:solidFill>
              </a:defRPr>
            </a:lvl1pPr>
          </a:lstStyle>
          <a:p>
            <a:r>
              <a:rPr lang="en-US"/>
              <a:t>Sett inn </a:t>
            </a:r>
            <a:r>
              <a:rPr lang="en-US" err="1"/>
              <a:t>bilde</a:t>
            </a:r>
            <a:r>
              <a:rPr lang="en-US"/>
              <a:t> </a:t>
            </a:r>
            <a:r>
              <a:rPr lang="en-US" err="1"/>
              <a:t>eller</a:t>
            </a:r>
            <a:r>
              <a:rPr lang="en-US"/>
              <a:t> </a:t>
            </a:r>
            <a:br>
              <a:rPr lang="en-US"/>
            </a:br>
            <a:r>
              <a:rPr lang="en-US"/>
              <a:t>la </a:t>
            </a:r>
            <a:r>
              <a:rPr lang="en-US" err="1"/>
              <a:t>stå</a:t>
            </a:r>
            <a:r>
              <a:rPr lang="en-US"/>
              <a:t> blank/</a:t>
            </a:r>
            <a:r>
              <a:rPr lang="en-US" err="1"/>
              <a:t>rediger</a:t>
            </a:r>
            <a:r>
              <a:rPr lang="en-US"/>
              <a:t> </a:t>
            </a:r>
            <a:r>
              <a:rPr lang="en-US" err="1"/>
              <a:t>farge</a:t>
            </a:r>
            <a:endParaRPr lang="en-US"/>
          </a:p>
        </p:txBody>
      </p:sp>
      <p:sp>
        <p:nvSpPr>
          <p:cNvPr id="19" name="Picture Placeholder 4"/>
          <p:cNvSpPr>
            <a:spLocks noGrp="1"/>
          </p:cNvSpPr>
          <p:nvPr>
            <p:ph type="pic" sz="quarter" idx="28" hasCustomPrompt="1"/>
          </p:nvPr>
        </p:nvSpPr>
        <p:spPr>
          <a:xfrm>
            <a:off x="6092808" y="3048000"/>
            <a:ext cx="3048000" cy="3048000"/>
          </a:xfrm>
          <a:solidFill>
            <a:schemeClr val="accent4"/>
          </a:solidFill>
        </p:spPr>
        <p:txBody>
          <a:bodyPr tIns="280800" anchor="t" anchorCtr="0">
            <a:normAutofit/>
          </a:bodyPr>
          <a:lstStyle>
            <a:lvl1pPr marL="0" indent="0" algn="ctr">
              <a:buNone/>
              <a:defRPr sz="1600">
                <a:solidFill>
                  <a:schemeClr val="accent4">
                    <a:lumMod val="20000"/>
                    <a:lumOff val="80000"/>
                  </a:schemeClr>
                </a:solidFill>
              </a:defRPr>
            </a:lvl1pPr>
          </a:lstStyle>
          <a:p>
            <a:r>
              <a:rPr lang="en-US"/>
              <a:t>Sett inn </a:t>
            </a:r>
            <a:r>
              <a:rPr lang="en-US" err="1"/>
              <a:t>bilde</a:t>
            </a:r>
            <a:r>
              <a:rPr lang="en-US"/>
              <a:t> </a:t>
            </a:r>
            <a:r>
              <a:rPr lang="en-US" err="1"/>
              <a:t>eller</a:t>
            </a:r>
            <a:r>
              <a:rPr lang="en-US"/>
              <a:t> </a:t>
            </a:r>
            <a:br>
              <a:rPr lang="en-US"/>
            </a:br>
            <a:r>
              <a:rPr lang="en-US"/>
              <a:t>la </a:t>
            </a:r>
            <a:r>
              <a:rPr lang="en-US" err="1"/>
              <a:t>stå</a:t>
            </a:r>
            <a:r>
              <a:rPr lang="en-US"/>
              <a:t> blank/</a:t>
            </a:r>
            <a:r>
              <a:rPr lang="en-US" err="1"/>
              <a:t>rediger</a:t>
            </a:r>
            <a:r>
              <a:rPr lang="en-US"/>
              <a:t> </a:t>
            </a:r>
            <a:r>
              <a:rPr lang="en-US" err="1"/>
              <a:t>farge</a:t>
            </a:r>
            <a:endParaRPr lang="en-US"/>
          </a:p>
        </p:txBody>
      </p:sp>
      <p:sp>
        <p:nvSpPr>
          <p:cNvPr id="20" name="Picture Placeholder 4"/>
          <p:cNvSpPr>
            <a:spLocks noGrp="1"/>
          </p:cNvSpPr>
          <p:nvPr>
            <p:ph type="pic" sz="quarter" idx="29" hasCustomPrompt="1"/>
          </p:nvPr>
        </p:nvSpPr>
        <p:spPr>
          <a:xfrm>
            <a:off x="6092808" y="0"/>
            <a:ext cx="3048000" cy="3048000"/>
          </a:xfrm>
          <a:solidFill>
            <a:schemeClr val="accent6"/>
          </a:solidFill>
        </p:spPr>
        <p:txBody>
          <a:bodyPr tIns="280800" anchor="t" anchorCtr="0">
            <a:normAutofit/>
          </a:bodyPr>
          <a:lstStyle>
            <a:lvl1pPr marL="0" indent="0" algn="ctr">
              <a:buNone/>
              <a:defRPr sz="1600">
                <a:solidFill>
                  <a:schemeClr val="accent6">
                    <a:lumMod val="20000"/>
                    <a:lumOff val="80000"/>
                  </a:schemeClr>
                </a:solidFill>
              </a:defRPr>
            </a:lvl1pPr>
          </a:lstStyle>
          <a:p>
            <a:r>
              <a:rPr lang="en-US"/>
              <a:t>Sett inn </a:t>
            </a:r>
            <a:r>
              <a:rPr lang="en-US" err="1"/>
              <a:t>bilde</a:t>
            </a:r>
            <a:r>
              <a:rPr lang="en-US"/>
              <a:t> </a:t>
            </a:r>
            <a:r>
              <a:rPr lang="en-US" err="1"/>
              <a:t>eller</a:t>
            </a:r>
            <a:r>
              <a:rPr lang="en-US"/>
              <a:t> </a:t>
            </a:r>
            <a:br>
              <a:rPr lang="en-US"/>
            </a:br>
            <a:r>
              <a:rPr lang="en-US"/>
              <a:t>la </a:t>
            </a:r>
            <a:r>
              <a:rPr lang="en-US" err="1"/>
              <a:t>stå</a:t>
            </a:r>
            <a:r>
              <a:rPr lang="en-US"/>
              <a:t> blank/</a:t>
            </a:r>
            <a:r>
              <a:rPr lang="en-US" err="1"/>
              <a:t>rediger</a:t>
            </a:r>
            <a:r>
              <a:rPr lang="en-US"/>
              <a:t> </a:t>
            </a:r>
            <a:r>
              <a:rPr lang="en-US" err="1"/>
              <a:t>farge</a:t>
            </a:r>
            <a:endParaRPr lang="en-US"/>
          </a:p>
        </p:txBody>
      </p:sp>
    </p:spTree>
    <p:extLst>
      <p:ext uri="{BB962C8B-B14F-4D97-AF65-F5344CB8AC3E}">
        <p14:creationId xmlns:p14="http://schemas.microsoft.com/office/powerpoint/2010/main" val="3074073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rsk Startside Alternativ Myntgata ALT1">
    <p:bg>
      <p:bgPr>
        <a:solidFill>
          <a:schemeClr val="bg1"/>
        </a:solidFill>
        <a:effectLst/>
      </p:bgPr>
    </p:bg>
    <p:spTree>
      <p:nvGrpSpPr>
        <p:cNvPr id="1" name=""/>
        <p:cNvGrpSpPr/>
        <p:nvPr/>
      </p:nvGrpSpPr>
      <p:grpSpPr>
        <a:xfrm>
          <a:off x="0" y="0"/>
          <a:ext cx="0" cy="0"/>
          <a:chOff x="0" y="0"/>
          <a:chExt cx="0" cy="0"/>
        </a:xfrm>
      </p:grpSpPr>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t>Norsk mal: Startside Alternativ Myntgata ALT 1</a:t>
            </a:r>
          </a:p>
        </p:txBody>
      </p:sp>
      <p:sp>
        <p:nvSpPr>
          <p:cNvPr id="35" name="Plassholder for tekst 34"/>
          <p:cNvSpPr>
            <a:spLocks noGrp="1"/>
          </p:cNvSpPr>
          <p:nvPr>
            <p:ph type="body" sz="quarter" idx="17" hasCustomPrompt="1"/>
          </p:nvPr>
        </p:nvSpPr>
        <p:spPr>
          <a:xfrm>
            <a:off x="1199456" y="2384593"/>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Navn Foredragsholder</a:t>
            </a:r>
          </a:p>
        </p:txBody>
      </p:sp>
      <p:sp>
        <p:nvSpPr>
          <p:cNvPr id="39" name="Plassholder for tekst 38"/>
          <p:cNvSpPr>
            <a:spLocks noGrp="1"/>
          </p:cNvSpPr>
          <p:nvPr>
            <p:ph type="body" sz="quarter" idx="18" hasCustomPrompt="1"/>
          </p:nvPr>
        </p:nvSpPr>
        <p:spPr>
          <a:xfrm>
            <a:off x="1199456" y="2744924"/>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Sted, dato</a:t>
            </a:r>
          </a:p>
        </p:txBody>
      </p:sp>
      <p:sp>
        <p:nvSpPr>
          <p:cNvPr id="2" name="TekstSylinder 1"/>
          <p:cNvSpPr txBox="1"/>
          <p:nvPr userDrawn="1"/>
        </p:nvSpPr>
        <p:spPr>
          <a:xfrm>
            <a:off x="1111500" y="548680"/>
            <a:ext cx="4660464" cy="292388"/>
          </a:xfrm>
          <a:prstGeom prst="rect">
            <a:avLst/>
          </a:prstGeom>
          <a:noFill/>
        </p:spPr>
        <p:txBody>
          <a:bodyPr wrap="square" rtlCol="0">
            <a:spAutoFit/>
          </a:bodyPr>
          <a:lstStyle/>
          <a:p>
            <a:r>
              <a:rPr lang="nb-NO" sz="1300" noProof="0" dirty="0"/>
              <a:t>Forsvarsdepartementet</a:t>
            </a:r>
          </a:p>
        </p:txBody>
      </p:sp>
      <p:sp>
        <p:nvSpPr>
          <p:cNvPr id="11"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a:t>Presentasjonstittel</a:t>
            </a:r>
          </a:p>
        </p:txBody>
      </p:sp>
      <p:pic>
        <p:nvPicPr>
          <p:cNvPr id="10" name="Bil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527251"/>
            <a:ext cx="298705" cy="362713"/>
          </a:xfrm>
          <a:prstGeom prst="rect">
            <a:avLst/>
          </a:prstGeom>
        </p:spPr>
      </p:pic>
      <p:pic>
        <p:nvPicPr>
          <p:cNvPr id="13" name="Bild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 y="3272464"/>
            <a:ext cx="12220092" cy="3585536"/>
          </a:xfrm>
          <a:prstGeom prst="rect">
            <a:avLst/>
          </a:prstGeom>
          <a:effectLst/>
        </p:spPr>
      </p:pic>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696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rsk Startside Alternativ Myntgata">
    <p:bg>
      <p:bgPr>
        <a:solidFill>
          <a:schemeClr val="bg1"/>
        </a:solidFill>
        <a:effectLst/>
      </p:bgPr>
    </p:bg>
    <p:spTree>
      <p:nvGrpSpPr>
        <p:cNvPr id="1" name=""/>
        <p:cNvGrpSpPr/>
        <p:nvPr/>
      </p:nvGrpSpPr>
      <p:grpSpPr>
        <a:xfrm>
          <a:off x="0" y="0"/>
          <a:ext cx="0" cy="0"/>
          <a:chOff x="0" y="0"/>
          <a:chExt cx="0" cy="0"/>
        </a:xfrm>
      </p:grpSpPr>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t>Norsk mal: Startside Alternativ Myntgata ALT 2</a:t>
            </a:r>
          </a:p>
        </p:txBody>
      </p:sp>
      <p:sp>
        <p:nvSpPr>
          <p:cNvPr id="35" name="Plassholder for tekst 34"/>
          <p:cNvSpPr>
            <a:spLocks noGrp="1"/>
          </p:cNvSpPr>
          <p:nvPr>
            <p:ph type="body" sz="quarter" idx="17" hasCustomPrompt="1"/>
          </p:nvPr>
        </p:nvSpPr>
        <p:spPr>
          <a:xfrm>
            <a:off x="1199456" y="2384593"/>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Navn Foredragsholder</a:t>
            </a:r>
          </a:p>
        </p:txBody>
      </p:sp>
      <p:sp>
        <p:nvSpPr>
          <p:cNvPr id="39" name="Plassholder for tekst 38"/>
          <p:cNvSpPr>
            <a:spLocks noGrp="1"/>
          </p:cNvSpPr>
          <p:nvPr>
            <p:ph type="body" sz="quarter" idx="18" hasCustomPrompt="1"/>
          </p:nvPr>
        </p:nvSpPr>
        <p:spPr>
          <a:xfrm>
            <a:off x="1199456" y="2744924"/>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Sted, dato</a:t>
            </a:r>
          </a:p>
        </p:txBody>
      </p:sp>
      <p:sp>
        <p:nvSpPr>
          <p:cNvPr id="2" name="TekstSylinder 1"/>
          <p:cNvSpPr txBox="1"/>
          <p:nvPr userDrawn="1"/>
        </p:nvSpPr>
        <p:spPr>
          <a:xfrm>
            <a:off x="1111500" y="548680"/>
            <a:ext cx="4660464" cy="292388"/>
          </a:xfrm>
          <a:prstGeom prst="rect">
            <a:avLst/>
          </a:prstGeom>
          <a:noFill/>
        </p:spPr>
        <p:txBody>
          <a:bodyPr wrap="square" rtlCol="0">
            <a:spAutoFit/>
          </a:bodyPr>
          <a:lstStyle/>
          <a:p>
            <a:r>
              <a:rPr lang="nb-NO" sz="1300" noProof="0" dirty="0"/>
              <a:t>Forsvarsdepartementet</a:t>
            </a:r>
          </a:p>
        </p:txBody>
      </p:sp>
      <p:sp>
        <p:nvSpPr>
          <p:cNvPr id="11"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a:t>Presentasjonstittel</a:t>
            </a:r>
          </a:p>
        </p:txBody>
      </p:sp>
      <p:pic>
        <p:nvPicPr>
          <p:cNvPr id="10" name="Bil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527251"/>
            <a:ext cx="298705" cy="362713"/>
          </a:xfrm>
          <a:prstGeom prst="rect">
            <a:avLst/>
          </a:prstGeom>
        </p:spPr>
      </p:pic>
      <p:pic>
        <p:nvPicPr>
          <p:cNvPr id="13" name="Bild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 y="3272464"/>
            <a:ext cx="12220092" cy="3585535"/>
          </a:xfrm>
          <a:prstGeom prst="rect">
            <a:avLst/>
          </a:prstGeom>
          <a:effectLst/>
        </p:spPr>
      </p:pic>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217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rsk Startside farge beige">
    <p:bg>
      <p:bgPr>
        <a:solidFill>
          <a:schemeClr val="bg1"/>
        </a:solidFill>
        <a:effectLst/>
      </p:bgPr>
    </p:bg>
    <p:spTree>
      <p:nvGrpSpPr>
        <p:cNvPr id="1" name=""/>
        <p:cNvGrpSpPr/>
        <p:nvPr/>
      </p:nvGrpSpPr>
      <p:grpSpPr>
        <a:xfrm>
          <a:off x="0" y="0"/>
          <a:ext cx="0" cy="0"/>
          <a:chOff x="0" y="0"/>
          <a:chExt cx="0" cy="0"/>
        </a:xfrm>
      </p:grpSpPr>
      <p:sp>
        <p:nvSpPr>
          <p:cNvPr id="10" name="Plassholder for bilde 3"/>
          <p:cNvSpPr>
            <a:spLocks noGrp="1"/>
          </p:cNvSpPr>
          <p:nvPr>
            <p:ph type="pic" sz="quarter" idx="21" hasCustomPrompt="1"/>
          </p:nvPr>
        </p:nvSpPr>
        <p:spPr>
          <a:xfrm>
            <a:off x="0" y="3271952"/>
            <a:ext cx="12192000" cy="3586048"/>
          </a:xfrm>
          <a:solidFill>
            <a:srgbClr val="897B47"/>
          </a:solidFill>
        </p:spPr>
        <p:txBody>
          <a:bodyPr/>
          <a:lstStyle>
            <a:lvl1pPr marL="0" indent="0" algn="ctr">
              <a:buNone/>
              <a:defRPr sz="1200" baseline="0">
                <a:solidFill>
                  <a:schemeClr val="bg2"/>
                </a:solidFill>
              </a:defRPr>
            </a:lvl1pPr>
          </a:lstStyle>
          <a:p>
            <a:r>
              <a:rPr lang="nb-NO" dirty="0"/>
              <a:t>Klikk ikonet for å legge til bilde</a:t>
            </a:r>
          </a:p>
        </p:txBody>
      </p:sp>
      <p:sp>
        <p:nvSpPr>
          <p:cNvPr id="5"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a:t>Presentasjonstittel</a:t>
            </a:r>
          </a:p>
        </p:txBody>
      </p:sp>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t>Norsk mal: Startside Alternativ</a:t>
            </a:r>
            <a:r>
              <a:rPr lang="nb-NO" sz="1200" baseline="0" dirty="0"/>
              <a:t> farge beige</a:t>
            </a:r>
            <a:endParaRPr lang="nb-NO" sz="1200" dirty="0"/>
          </a:p>
        </p:txBody>
      </p:sp>
      <p:sp>
        <p:nvSpPr>
          <p:cNvPr id="35" name="Plassholder for tekst 34"/>
          <p:cNvSpPr>
            <a:spLocks noGrp="1"/>
          </p:cNvSpPr>
          <p:nvPr>
            <p:ph type="body" sz="quarter" idx="17" hasCustomPrompt="1"/>
          </p:nvPr>
        </p:nvSpPr>
        <p:spPr>
          <a:xfrm>
            <a:off x="1199456" y="2384593"/>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Navn Foredragsholder</a:t>
            </a:r>
          </a:p>
        </p:txBody>
      </p:sp>
      <p:sp>
        <p:nvSpPr>
          <p:cNvPr id="39" name="Plassholder for tekst 38"/>
          <p:cNvSpPr>
            <a:spLocks noGrp="1"/>
          </p:cNvSpPr>
          <p:nvPr>
            <p:ph type="body" sz="quarter" idx="18" hasCustomPrompt="1"/>
          </p:nvPr>
        </p:nvSpPr>
        <p:spPr>
          <a:xfrm>
            <a:off x="1199456" y="2744924"/>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Sted, dato</a:t>
            </a:r>
          </a:p>
        </p:txBody>
      </p:sp>
      <p:sp>
        <p:nvSpPr>
          <p:cNvPr id="11" name="Plassholder for tekst 4"/>
          <p:cNvSpPr>
            <a:spLocks noGrp="1"/>
          </p:cNvSpPr>
          <p:nvPr>
            <p:ph type="body" sz="quarter" idx="22" hasCustomPrompt="1"/>
          </p:nvPr>
        </p:nvSpPr>
        <p:spPr>
          <a:xfrm>
            <a:off x="1054800" y="368660"/>
            <a:ext cx="18000" cy="3261600"/>
          </a:xfrm>
          <a:solidFill>
            <a:schemeClr val="tx1"/>
          </a:solidFill>
        </p:spPr>
        <p:txBody>
          <a:bodyPr/>
          <a:lstStyle>
            <a:lvl1pPr marL="0" indent="0">
              <a:buNone/>
              <a:defRPr sz="100" baseline="0">
                <a:solidFill>
                  <a:schemeClr val="tx1"/>
                </a:solidFill>
              </a:defRPr>
            </a:lvl1pPr>
          </a:lstStyle>
          <a:p>
            <a:pPr lvl="0"/>
            <a:r>
              <a:rPr lang="nb-NO" dirty="0"/>
              <a:t> </a:t>
            </a:r>
          </a:p>
        </p:txBody>
      </p:sp>
      <p:pic>
        <p:nvPicPr>
          <p:cNvPr id="12" name="Bil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527251"/>
            <a:ext cx="298705" cy="362713"/>
          </a:xfrm>
          <a:prstGeom prst="rect">
            <a:avLst/>
          </a:prstGeom>
        </p:spPr>
      </p:pic>
      <p:sp>
        <p:nvSpPr>
          <p:cNvPr id="13" name="TekstSylinder 12"/>
          <p:cNvSpPr txBox="1"/>
          <p:nvPr userDrawn="1"/>
        </p:nvSpPr>
        <p:spPr>
          <a:xfrm>
            <a:off x="1111500" y="548680"/>
            <a:ext cx="4660464" cy="292388"/>
          </a:xfrm>
          <a:prstGeom prst="rect">
            <a:avLst/>
          </a:prstGeom>
          <a:noFill/>
        </p:spPr>
        <p:txBody>
          <a:bodyPr wrap="square" rtlCol="0">
            <a:spAutoFit/>
          </a:bodyPr>
          <a:lstStyle/>
          <a:p>
            <a:r>
              <a:rPr lang="nb-NO" sz="1300" noProof="0" dirty="0"/>
              <a:t>Forsvarsdepartementet</a:t>
            </a:r>
          </a:p>
        </p:txBody>
      </p:sp>
    </p:spTree>
    <p:extLst>
      <p:ext uri="{BB962C8B-B14F-4D97-AF65-F5344CB8AC3E}">
        <p14:creationId xmlns:p14="http://schemas.microsoft.com/office/powerpoint/2010/main" val="1851648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rsk Startside farge blå">
    <p:bg>
      <p:bgPr>
        <a:solidFill>
          <a:schemeClr val="bg1"/>
        </a:solidFill>
        <a:effectLst/>
      </p:bgPr>
    </p:bg>
    <p:spTree>
      <p:nvGrpSpPr>
        <p:cNvPr id="1" name=""/>
        <p:cNvGrpSpPr/>
        <p:nvPr/>
      </p:nvGrpSpPr>
      <p:grpSpPr>
        <a:xfrm>
          <a:off x="0" y="0"/>
          <a:ext cx="0" cy="0"/>
          <a:chOff x="0" y="0"/>
          <a:chExt cx="0" cy="0"/>
        </a:xfrm>
      </p:grpSpPr>
      <p:sp>
        <p:nvSpPr>
          <p:cNvPr id="10" name="Plassholder for bilde 3"/>
          <p:cNvSpPr>
            <a:spLocks noGrp="1"/>
          </p:cNvSpPr>
          <p:nvPr>
            <p:ph type="pic" sz="quarter" idx="21" hasCustomPrompt="1"/>
          </p:nvPr>
        </p:nvSpPr>
        <p:spPr>
          <a:xfrm>
            <a:off x="0" y="3271952"/>
            <a:ext cx="12192000" cy="3586048"/>
          </a:xfrm>
          <a:solidFill>
            <a:schemeClr val="accent2">
              <a:lumMod val="50000"/>
            </a:schemeClr>
          </a:solidFill>
        </p:spPr>
        <p:txBody>
          <a:bodyPr/>
          <a:lstStyle>
            <a:lvl1pPr marL="0" indent="0" algn="ctr">
              <a:buNone/>
              <a:defRPr sz="1200" baseline="0">
                <a:solidFill>
                  <a:schemeClr val="bg2"/>
                </a:solidFill>
              </a:defRPr>
            </a:lvl1pPr>
          </a:lstStyle>
          <a:p>
            <a:r>
              <a:rPr lang="nb-NO" dirty="0"/>
              <a:t>Klikk ikonet for å legge til bilde</a:t>
            </a:r>
          </a:p>
        </p:txBody>
      </p:sp>
      <p:sp>
        <p:nvSpPr>
          <p:cNvPr id="5"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a:t>Presentasjonstittel</a:t>
            </a:r>
          </a:p>
        </p:txBody>
      </p:sp>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t>Norsk mal: Startside farge blå</a:t>
            </a:r>
          </a:p>
        </p:txBody>
      </p:sp>
      <p:sp>
        <p:nvSpPr>
          <p:cNvPr id="35" name="Plassholder for tekst 34"/>
          <p:cNvSpPr>
            <a:spLocks noGrp="1"/>
          </p:cNvSpPr>
          <p:nvPr>
            <p:ph type="body" sz="quarter" idx="17" hasCustomPrompt="1"/>
          </p:nvPr>
        </p:nvSpPr>
        <p:spPr>
          <a:xfrm>
            <a:off x="1199456" y="2384593"/>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Navn Foredragsholder</a:t>
            </a:r>
          </a:p>
        </p:txBody>
      </p:sp>
      <p:sp>
        <p:nvSpPr>
          <p:cNvPr id="39" name="Plassholder for tekst 38"/>
          <p:cNvSpPr>
            <a:spLocks noGrp="1"/>
          </p:cNvSpPr>
          <p:nvPr>
            <p:ph type="body" sz="quarter" idx="18" hasCustomPrompt="1"/>
          </p:nvPr>
        </p:nvSpPr>
        <p:spPr>
          <a:xfrm>
            <a:off x="1199456" y="2744924"/>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Sted, dato</a:t>
            </a:r>
          </a:p>
        </p:txBody>
      </p:sp>
      <p:sp>
        <p:nvSpPr>
          <p:cNvPr id="11" name="Plassholder for tekst 4"/>
          <p:cNvSpPr>
            <a:spLocks noGrp="1"/>
          </p:cNvSpPr>
          <p:nvPr>
            <p:ph type="body" sz="quarter" idx="22" hasCustomPrompt="1"/>
          </p:nvPr>
        </p:nvSpPr>
        <p:spPr>
          <a:xfrm>
            <a:off x="1054800" y="368660"/>
            <a:ext cx="18000" cy="3261600"/>
          </a:xfrm>
          <a:solidFill>
            <a:schemeClr val="tx1"/>
          </a:solidFill>
        </p:spPr>
        <p:txBody>
          <a:bodyPr/>
          <a:lstStyle>
            <a:lvl1pPr marL="0" indent="0">
              <a:buNone/>
              <a:defRPr sz="100" baseline="0">
                <a:solidFill>
                  <a:schemeClr val="tx1"/>
                </a:solidFill>
              </a:defRPr>
            </a:lvl1pPr>
          </a:lstStyle>
          <a:p>
            <a:pPr lvl="0"/>
            <a:r>
              <a:rPr lang="nb-NO" dirty="0"/>
              <a:t> </a:t>
            </a:r>
          </a:p>
        </p:txBody>
      </p:sp>
      <p:pic>
        <p:nvPicPr>
          <p:cNvPr id="12" name="Bil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527251"/>
            <a:ext cx="298705" cy="362713"/>
          </a:xfrm>
          <a:prstGeom prst="rect">
            <a:avLst/>
          </a:prstGeom>
        </p:spPr>
      </p:pic>
      <p:sp>
        <p:nvSpPr>
          <p:cNvPr id="13" name="TekstSylinder 12"/>
          <p:cNvSpPr txBox="1"/>
          <p:nvPr userDrawn="1"/>
        </p:nvSpPr>
        <p:spPr>
          <a:xfrm>
            <a:off x="1111500" y="548680"/>
            <a:ext cx="4660464" cy="292388"/>
          </a:xfrm>
          <a:prstGeom prst="rect">
            <a:avLst/>
          </a:prstGeom>
          <a:noFill/>
        </p:spPr>
        <p:txBody>
          <a:bodyPr wrap="square" rtlCol="0">
            <a:spAutoFit/>
          </a:bodyPr>
          <a:lstStyle/>
          <a:p>
            <a:r>
              <a:rPr lang="nb-NO" sz="1300" noProof="0" dirty="0"/>
              <a:t>Forsvarsdepartementet</a:t>
            </a:r>
          </a:p>
        </p:txBody>
      </p:sp>
    </p:spTree>
    <p:extLst>
      <p:ext uri="{BB962C8B-B14F-4D97-AF65-F5344CB8AC3E}">
        <p14:creationId xmlns:p14="http://schemas.microsoft.com/office/powerpoint/2010/main" val="336380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rsk Startside m eget bilde">
    <p:bg>
      <p:bgPr>
        <a:solidFill>
          <a:schemeClr val="bg1"/>
        </a:solidFill>
        <a:effectLst/>
      </p:bgPr>
    </p:bg>
    <p:spTree>
      <p:nvGrpSpPr>
        <p:cNvPr id="1" name=""/>
        <p:cNvGrpSpPr/>
        <p:nvPr/>
      </p:nvGrpSpPr>
      <p:grpSpPr>
        <a:xfrm>
          <a:off x="0" y="0"/>
          <a:ext cx="0" cy="0"/>
          <a:chOff x="0" y="0"/>
          <a:chExt cx="0" cy="0"/>
        </a:xfrm>
      </p:grpSpPr>
      <p:sp>
        <p:nvSpPr>
          <p:cNvPr id="10" name="Plassholder for bilde 3"/>
          <p:cNvSpPr>
            <a:spLocks noGrp="1"/>
          </p:cNvSpPr>
          <p:nvPr>
            <p:ph type="pic" sz="quarter" idx="21" hasCustomPrompt="1"/>
          </p:nvPr>
        </p:nvSpPr>
        <p:spPr>
          <a:xfrm>
            <a:off x="0" y="3271952"/>
            <a:ext cx="12192000" cy="3586048"/>
          </a:xfrm>
          <a:solidFill>
            <a:schemeClr val="bg1">
              <a:lumMod val="95000"/>
            </a:schemeClr>
          </a:solidFill>
        </p:spPr>
        <p:txBody>
          <a:bodyPr/>
          <a:lstStyle>
            <a:lvl1pPr marL="0" indent="0" algn="ctr">
              <a:buNone/>
              <a:defRPr sz="1200" baseline="0">
                <a:solidFill>
                  <a:schemeClr val="bg2">
                    <a:lumMod val="50000"/>
                  </a:schemeClr>
                </a:solidFill>
              </a:defRPr>
            </a:lvl1pPr>
          </a:lstStyle>
          <a:p>
            <a:r>
              <a:rPr lang="nb-NO" dirty="0"/>
              <a:t>Klikk ikonet for å legge til bilde</a:t>
            </a:r>
          </a:p>
        </p:txBody>
      </p:sp>
      <p:sp>
        <p:nvSpPr>
          <p:cNvPr id="5"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a:t>Presentasjonstittel</a:t>
            </a:r>
          </a:p>
        </p:txBody>
      </p:sp>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t>Norsk mal: Startside</a:t>
            </a:r>
            <a:r>
              <a:rPr lang="nb-NO" sz="1200" baseline="0" dirty="0"/>
              <a:t> – sett inn eget bilde</a:t>
            </a:r>
            <a:endParaRPr lang="nb-NO" sz="1200" dirty="0"/>
          </a:p>
        </p:txBody>
      </p:sp>
      <p:sp>
        <p:nvSpPr>
          <p:cNvPr id="35" name="Plassholder for tekst 34"/>
          <p:cNvSpPr>
            <a:spLocks noGrp="1"/>
          </p:cNvSpPr>
          <p:nvPr>
            <p:ph type="body" sz="quarter" idx="17" hasCustomPrompt="1"/>
          </p:nvPr>
        </p:nvSpPr>
        <p:spPr>
          <a:xfrm>
            <a:off x="1199456" y="2384593"/>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Navn Foredragsholder</a:t>
            </a:r>
          </a:p>
        </p:txBody>
      </p:sp>
      <p:sp>
        <p:nvSpPr>
          <p:cNvPr id="39" name="Plassholder for tekst 38"/>
          <p:cNvSpPr>
            <a:spLocks noGrp="1"/>
          </p:cNvSpPr>
          <p:nvPr>
            <p:ph type="body" sz="quarter" idx="18" hasCustomPrompt="1"/>
          </p:nvPr>
        </p:nvSpPr>
        <p:spPr>
          <a:xfrm>
            <a:off x="1199456" y="2744924"/>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Sted, dato</a:t>
            </a:r>
          </a:p>
        </p:txBody>
      </p:sp>
      <p:sp>
        <p:nvSpPr>
          <p:cNvPr id="11" name="Plassholder for tekst 4"/>
          <p:cNvSpPr>
            <a:spLocks noGrp="1"/>
          </p:cNvSpPr>
          <p:nvPr>
            <p:ph type="body" sz="quarter" idx="22" hasCustomPrompt="1"/>
          </p:nvPr>
        </p:nvSpPr>
        <p:spPr>
          <a:xfrm>
            <a:off x="1054800" y="368660"/>
            <a:ext cx="18000" cy="3261600"/>
          </a:xfrm>
          <a:solidFill>
            <a:schemeClr val="tx1"/>
          </a:solidFill>
        </p:spPr>
        <p:txBody>
          <a:bodyPr/>
          <a:lstStyle>
            <a:lvl1pPr marL="0" indent="0">
              <a:buNone/>
              <a:defRPr sz="100" baseline="0">
                <a:solidFill>
                  <a:schemeClr val="tx1"/>
                </a:solidFill>
              </a:defRPr>
            </a:lvl1pPr>
          </a:lstStyle>
          <a:p>
            <a:pPr lvl="0"/>
            <a:r>
              <a:rPr lang="nb-NO" dirty="0"/>
              <a:t> </a:t>
            </a:r>
          </a:p>
        </p:txBody>
      </p:sp>
      <p:pic>
        <p:nvPicPr>
          <p:cNvPr id="12" name="Bil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527251"/>
            <a:ext cx="298705" cy="362713"/>
          </a:xfrm>
          <a:prstGeom prst="rect">
            <a:avLst/>
          </a:prstGeom>
        </p:spPr>
      </p:pic>
      <p:sp>
        <p:nvSpPr>
          <p:cNvPr id="13" name="TekstSylinder 12"/>
          <p:cNvSpPr txBox="1"/>
          <p:nvPr userDrawn="1"/>
        </p:nvSpPr>
        <p:spPr>
          <a:xfrm>
            <a:off x="1111500" y="548680"/>
            <a:ext cx="4660464" cy="292388"/>
          </a:xfrm>
          <a:prstGeom prst="rect">
            <a:avLst/>
          </a:prstGeom>
          <a:noFill/>
        </p:spPr>
        <p:txBody>
          <a:bodyPr wrap="square" rtlCol="0">
            <a:spAutoFit/>
          </a:bodyPr>
          <a:lstStyle/>
          <a:p>
            <a:r>
              <a:rPr lang="nb-NO" sz="1300" noProof="0" dirty="0"/>
              <a:t>Forsvarsdepartementet</a:t>
            </a:r>
          </a:p>
        </p:txBody>
      </p:sp>
    </p:spTree>
    <p:extLst>
      <p:ext uri="{BB962C8B-B14F-4D97-AF65-F5344CB8AC3E}">
        <p14:creationId xmlns:p14="http://schemas.microsoft.com/office/powerpoint/2010/main" val="208268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rsk Kapittel/temaside">
    <p:bg>
      <p:bgPr>
        <a:solidFill>
          <a:schemeClr val="bg1"/>
        </a:solidFill>
        <a:effectLst/>
      </p:bgPr>
    </p:bg>
    <p:spTree>
      <p:nvGrpSpPr>
        <p:cNvPr id="1" name=""/>
        <p:cNvGrpSpPr/>
        <p:nvPr/>
      </p:nvGrpSpPr>
      <p:grpSpPr>
        <a:xfrm>
          <a:off x="0" y="0"/>
          <a:ext cx="0" cy="0"/>
          <a:chOff x="0" y="0"/>
          <a:chExt cx="0" cy="0"/>
        </a:xfrm>
      </p:grpSpPr>
      <p:sp>
        <p:nvSpPr>
          <p:cNvPr id="4" name="Plassholder for bilde 3"/>
          <p:cNvSpPr>
            <a:spLocks noGrp="1"/>
          </p:cNvSpPr>
          <p:nvPr>
            <p:ph type="pic" sz="quarter" idx="20" hasCustomPrompt="1"/>
          </p:nvPr>
        </p:nvSpPr>
        <p:spPr>
          <a:xfrm>
            <a:off x="0" y="3271952"/>
            <a:ext cx="12192000" cy="3586048"/>
          </a:xfrm>
          <a:solidFill>
            <a:schemeClr val="bg1">
              <a:lumMod val="95000"/>
            </a:schemeClr>
          </a:solidFill>
        </p:spPr>
        <p:txBody>
          <a:bodyPr/>
          <a:lstStyle>
            <a:lvl1pPr marL="0" indent="0" algn="ctr">
              <a:buNone/>
              <a:defRPr sz="1200" baseline="0">
                <a:solidFill>
                  <a:schemeClr val="bg2">
                    <a:lumMod val="50000"/>
                  </a:schemeClr>
                </a:solidFill>
              </a:defRPr>
            </a:lvl1pPr>
          </a:lstStyle>
          <a:p>
            <a:r>
              <a:rPr lang="nb-NO" dirty="0"/>
              <a:t>Klikk ikonet for å legge til bilde</a:t>
            </a:r>
          </a:p>
        </p:txBody>
      </p:sp>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t>Norsk mal: Kapittel /</a:t>
            </a:r>
            <a:r>
              <a:rPr lang="nb-NO" sz="1200" baseline="0" dirty="0"/>
              <a:t> Temaside</a:t>
            </a:r>
            <a:endParaRPr lang="nb-NO" sz="1200" dirty="0"/>
          </a:p>
        </p:txBody>
      </p:sp>
      <p:sp>
        <p:nvSpPr>
          <p:cNvPr id="13" name="Plassholder for tekst 4"/>
          <p:cNvSpPr>
            <a:spLocks noGrp="1"/>
          </p:cNvSpPr>
          <p:nvPr>
            <p:ph type="body" sz="quarter" idx="21" hasCustomPrompt="1"/>
          </p:nvPr>
        </p:nvSpPr>
        <p:spPr>
          <a:xfrm>
            <a:off x="1198800" y="1124744"/>
            <a:ext cx="9792000" cy="1144800"/>
          </a:xfrm>
        </p:spPr>
        <p:txBody>
          <a:bodyPr lIns="0" anchor="b" anchorCtr="0"/>
          <a:lstStyle>
            <a:lvl1pPr marL="0" indent="0">
              <a:buNone/>
              <a:defRPr sz="3200" b="1"/>
            </a:lvl1pPr>
          </a:lstStyle>
          <a:p>
            <a:pPr lvl="0"/>
            <a:r>
              <a:rPr lang="nb-NO" dirty="0"/>
              <a:t>Kapittel og temaside</a:t>
            </a:r>
          </a:p>
        </p:txBody>
      </p:sp>
      <p:sp>
        <p:nvSpPr>
          <p:cNvPr id="15" name="Plassholder for tekst 4"/>
          <p:cNvSpPr>
            <a:spLocks noGrp="1"/>
          </p:cNvSpPr>
          <p:nvPr>
            <p:ph type="body" sz="quarter" idx="22" hasCustomPrompt="1"/>
          </p:nvPr>
        </p:nvSpPr>
        <p:spPr>
          <a:xfrm>
            <a:off x="1054800" y="368660"/>
            <a:ext cx="18000" cy="3261600"/>
          </a:xfrm>
          <a:solidFill>
            <a:schemeClr val="tx1"/>
          </a:solidFill>
        </p:spPr>
        <p:txBody>
          <a:bodyPr/>
          <a:lstStyle>
            <a:lvl1pPr marL="0" indent="0">
              <a:buNone/>
              <a:defRPr sz="100" baseline="0">
                <a:solidFill>
                  <a:schemeClr val="tx1"/>
                </a:solidFill>
              </a:defRPr>
            </a:lvl1pPr>
          </a:lstStyle>
          <a:p>
            <a:pPr lvl="0"/>
            <a:r>
              <a:rPr lang="nb-NO" dirty="0"/>
              <a:t> </a:t>
            </a:r>
          </a:p>
        </p:txBody>
      </p:sp>
      <p:pic>
        <p:nvPicPr>
          <p:cNvPr id="9" name="Bil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527251"/>
            <a:ext cx="298705" cy="362713"/>
          </a:xfrm>
          <a:prstGeom prst="rect">
            <a:avLst/>
          </a:prstGeom>
        </p:spPr>
      </p:pic>
      <p:sp>
        <p:nvSpPr>
          <p:cNvPr id="10" name="TekstSylinder 9"/>
          <p:cNvSpPr txBox="1"/>
          <p:nvPr userDrawn="1"/>
        </p:nvSpPr>
        <p:spPr>
          <a:xfrm>
            <a:off x="1111500" y="548680"/>
            <a:ext cx="4660464" cy="292388"/>
          </a:xfrm>
          <a:prstGeom prst="rect">
            <a:avLst/>
          </a:prstGeom>
          <a:noFill/>
        </p:spPr>
        <p:txBody>
          <a:bodyPr wrap="square" rtlCol="0">
            <a:spAutoFit/>
          </a:bodyPr>
          <a:lstStyle/>
          <a:p>
            <a:r>
              <a:rPr lang="nb-NO" sz="1300" noProof="0" dirty="0"/>
              <a:t>Forsvarsdepartementet</a:t>
            </a:r>
          </a:p>
        </p:txBody>
      </p:sp>
    </p:spTree>
    <p:extLst>
      <p:ext uri="{BB962C8B-B14F-4D97-AF65-F5344CB8AC3E}">
        <p14:creationId xmlns:p14="http://schemas.microsoft.com/office/powerpoint/2010/main" val="3335813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Norsk TEKST MED KULEPUNKT">
    <p:spTree>
      <p:nvGrpSpPr>
        <p:cNvPr id="1" name=""/>
        <p:cNvGrpSpPr/>
        <p:nvPr/>
      </p:nvGrpSpPr>
      <p:grpSpPr>
        <a:xfrm>
          <a:off x="0" y="0"/>
          <a:ext cx="0" cy="0"/>
          <a:chOff x="0" y="0"/>
          <a:chExt cx="0" cy="0"/>
        </a:xfrm>
      </p:grpSpPr>
      <p:sp>
        <p:nvSpPr>
          <p:cNvPr id="4" name="TekstSylinder 3"/>
          <p:cNvSpPr txBox="1"/>
          <p:nvPr userDrawn="1"/>
        </p:nvSpPr>
        <p:spPr>
          <a:xfrm>
            <a:off x="-95251" y="-276225"/>
            <a:ext cx="5566835" cy="276225"/>
          </a:xfrm>
          <a:prstGeom prst="rect">
            <a:avLst/>
          </a:prstGeom>
          <a:noFill/>
        </p:spPr>
        <p:txBody>
          <a:bodyPr>
            <a:spAutoFit/>
          </a:bodyPr>
          <a:lstStyle/>
          <a:p>
            <a:pPr>
              <a:defRPr/>
            </a:pPr>
            <a:r>
              <a:rPr lang="nb-NO" sz="1200" dirty="0"/>
              <a:t>Norsk </a:t>
            </a:r>
            <a:r>
              <a:rPr lang="nb-NO" sz="1200" dirty="0" err="1"/>
              <a:t>mal:Tekst</a:t>
            </a:r>
            <a:r>
              <a:rPr lang="nb-NO" sz="1200" dirty="0"/>
              <a:t> med </a:t>
            </a:r>
            <a:r>
              <a:rPr lang="nb-NO" sz="1200" dirty="0" err="1"/>
              <a:t>kulepunkter</a:t>
            </a:r>
            <a:endParaRPr lang="nb-NO" sz="1200" dirty="0"/>
          </a:p>
        </p:txBody>
      </p:sp>
      <p:sp>
        <p:nvSpPr>
          <p:cNvPr id="5" name="TekstSylinder 4"/>
          <p:cNvSpPr txBox="1"/>
          <p:nvPr userDrawn="1"/>
        </p:nvSpPr>
        <p:spPr>
          <a:xfrm>
            <a:off x="-2761191" y="4725144"/>
            <a:ext cx="2448984" cy="1200329"/>
          </a:xfrm>
          <a:prstGeom prst="rect">
            <a:avLst/>
          </a:prstGeom>
          <a:noFill/>
        </p:spPr>
        <p:txBody>
          <a:bodyPr>
            <a:spAutoFit/>
          </a:bodyPr>
          <a:lstStyle/>
          <a:p>
            <a:pPr>
              <a:defRPr/>
            </a:pPr>
            <a:r>
              <a:rPr lang="nb-NO" sz="1200" b="1" dirty="0"/>
              <a:t>Tips bunntekst:</a:t>
            </a:r>
          </a:p>
          <a:p>
            <a:pPr>
              <a:defRPr/>
            </a:pPr>
            <a:r>
              <a:rPr lang="nb-NO" sz="1200" b="1" dirty="0"/>
              <a:t>For å få sidenummer, dato</a:t>
            </a:r>
            <a:r>
              <a:rPr lang="nb-NO" sz="1200" b="1" baseline="0" dirty="0"/>
              <a:t> </a:t>
            </a:r>
            <a:r>
              <a:rPr lang="nb-NO" sz="1200" b="1" dirty="0"/>
              <a:t>og tittel på presentasjon:</a:t>
            </a:r>
          </a:p>
          <a:p>
            <a:pPr>
              <a:defRPr/>
            </a:pPr>
            <a:r>
              <a:rPr lang="nb-NO" sz="1200" dirty="0"/>
              <a:t>Klikk  på</a:t>
            </a:r>
          </a:p>
          <a:p>
            <a:pPr>
              <a:defRPr/>
            </a:pPr>
            <a:r>
              <a:rPr lang="nb-NO" sz="1200" dirty="0"/>
              <a:t>”Sett Inn” -&gt; Topp og bunntekst</a:t>
            </a:r>
          </a:p>
          <a:p>
            <a:pPr>
              <a:defRPr/>
            </a:pPr>
            <a:r>
              <a:rPr lang="nb-NO" sz="1200" baseline="0" dirty="0"/>
              <a:t>- </a:t>
            </a:r>
            <a:r>
              <a:rPr lang="nb-NO" sz="1200" dirty="0"/>
              <a:t>Huk av for ønsket tekst.</a:t>
            </a:r>
          </a:p>
        </p:txBody>
      </p:sp>
      <p:cxnSp>
        <p:nvCxnSpPr>
          <p:cNvPr id="6" name="Vinkel 5"/>
          <p:cNvCxnSpPr/>
          <p:nvPr userDrawn="1"/>
        </p:nvCxnSpPr>
        <p:spPr>
          <a:xfrm>
            <a:off x="-1536699" y="5984875"/>
            <a:ext cx="1104900" cy="647700"/>
          </a:xfrm>
          <a:prstGeom prst="bentConnector3">
            <a:avLst>
              <a:gd name="adj1" fmla="val 50000"/>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1198950" y="296652"/>
            <a:ext cx="9793225" cy="1143000"/>
          </a:xfrm>
        </p:spPr>
        <p:txBody>
          <a:bodyPr/>
          <a:lstStyle/>
          <a:p>
            <a:r>
              <a:rPr lang="nb-NO"/>
              <a:t>Klikk for å redigere tittelstil</a:t>
            </a:r>
            <a:endParaRPr lang="nb-NO" dirty="0"/>
          </a:p>
        </p:txBody>
      </p:sp>
      <p:sp>
        <p:nvSpPr>
          <p:cNvPr id="3" name="Plassholder for innhold 2"/>
          <p:cNvSpPr>
            <a:spLocks noGrp="1"/>
          </p:cNvSpPr>
          <p:nvPr>
            <p:ph idx="1"/>
          </p:nvPr>
        </p:nvSpPr>
        <p:spPr>
          <a:xfrm>
            <a:off x="1198950" y="1592797"/>
            <a:ext cx="9793225" cy="4525963"/>
          </a:xfrm>
        </p:spPr>
        <p:txBody>
          <a:bodyPr/>
          <a:lstStyle>
            <a:lvl1pPr>
              <a:defRPr/>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1"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22. august 2022</a:t>
            </a:fld>
            <a:endParaRPr lang="nb-NO" dirty="0"/>
          </a:p>
        </p:txBody>
      </p:sp>
      <p:sp>
        <p:nvSpPr>
          <p:cNvPr id="12"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t>Tittel på presentasjonen</a:t>
            </a:r>
          </a:p>
        </p:txBody>
      </p:sp>
      <p:sp>
        <p:nvSpPr>
          <p:cNvPr id="13"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Plassholder for tittel 1"/>
          <p:cNvSpPr>
            <a:spLocks noGrp="1"/>
          </p:cNvSpPr>
          <p:nvPr>
            <p:ph type="title"/>
          </p:nvPr>
        </p:nvSpPr>
        <p:spPr bwMode="auto">
          <a:xfrm>
            <a:off x="1198950" y="296863"/>
            <a:ext cx="9360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nb-NO" dirty="0"/>
              <a:t>Klikk for å redigere tittelstil</a:t>
            </a:r>
          </a:p>
        </p:txBody>
      </p:sp>
      <p:sp>
        <p:nvSpPr>
          <p:cNvPr id="1028" name="Plassholder for tekst 2"/>
          <p:cNvSpPr>
            <a:spLocks noGrp="1"/>
          </p:cNvSpPr>
          <p:nvPr>
            <p:ph type="body" idx="1"/>
          </p:nvPr>
        </p:nvSpPr>
        <p:spPr bwMode="auto">
          <a:xfrm>
            <a:off x="1198950" y="1592263"/>
            <a:ext cx="93600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9"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22. august 2022</a:t>
            </a:fld>
            <a:endParaRPr lang="nb-NO" dirty="0"/>
          </a:p>
        </p:txBody>
      </p:sp>
      <p:sp>
        <p:nvSpPr>
          <p:cNvPr id="20"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t>Tittel på presentasjonen</a:t>
            </a:r>
          </a:p>
        </p:txBody>
      </p:sp>
      <p:sp>
        <p:nvSpPr>
          <p:cNvPr id="21"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
        <p:nvSpPr>
          <p:cNvPr id="2" name="TekstSylinder 1"/>
          <p:cNvSpPr txBox="1"/>
          <p:nvPr userDrawn="1"/>
        </p:nvSpPr>
        <p:spPr>
          <a:xfrm>
            <a:off x="595643" y="6304312"/>
            <a:ext cx="2592288" cy="215444"/>
          </a:xfrm>
          <a:prstGeom prst="rect">
            <a:avLst/>
          </a:prstGeom>
          <a:noFill/>
        </p:spPr>
        <p:txBody>
          <a:bodyPr wrap="square" rtlCol="0">
            <a:spAutoFit/>
          </a:bodyPr>
          <a:lstStyle/>
          <a:p>
            <a:r>
              <a:rPr lang="nb-NO" sz="800" noProof="0" dirty="0"/>
              <a:t>Forsvarsdepartementet</a:t>
            </a:r>
          </a:p>
        </p:txBody>
      </p:sp>
      <p:pic>
        <p:nvPicPr>
          <p:cNvPr id="11" name="Bilde 10"/>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344884" y="6311701"/>
            <a:ext cx="180020" cy="218596"/>
          </a:xfrm>
          <a:prstGeom prst="rect">
            <a:avLst/>
          </a:prstGeom>
        </p:spPr>
      </p:pic>
      <p:cxnSp>
        <p:nvCxnSpPr>
          <p:cNvPr id="12" name="Rett linje 11"/>
          <p:cNvCxnSpPr/>
          <p:nvPr userDrawn="1"/>
        </p:nvCxnSpPr>
        <p:spPr>
          <a:xfrm>
            <a:off x="613868" y="6201308"/>
            <a:ext cx="0" cy="65669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988" r:id="rId1"/>
    <p:sldLayoutId id="2147484002" r:id="rId2"/>
    <p:sldLayoutId id="2147484000" r:id="rId3"/>
    <p:sldLayoutId id="2147484003" r:id="rId4"/>
    <p:sldLayoutId id="2147483995" r:id="rId5"/>
    <p:sldLayoutId id="2147483996" r:id="rId6"/>
    <p:sldLayoutId id="2147483997" r:id="rId7"/>
    <p:sldLayoutId id="2147483989" r:id="rId8"/>
    <p:sldLayoutId id="2147483962" r:id="rId9"/>
    <p:sldLayoutId id="2147483963" r:id="rId10"/>
    <p:sldLayoutId id="2147483964" r:id="rId11"/>
    <p:sldLayoutId id="2147483965" r:id="rId12"/>
    <p:sldLayoutId id="2147483983" r:id="rId13"/>
    <p:sldLayoutId id="2147483966" r:id="rId14"/>
    <p:sldLayoutId id="2147483967" r:id="rId15"/>
    <p:sldLayoutId id="2147483968" r:id="rId16"/>
    <p:sldLayoutId id="2147483969" r:id="rId17"/>
    <p:sldLayoutId id="2147483970" r:id="rId18"/>
    <p:sldLayoutId id="2147483993" r:id="rId19"/>
    <p:sldLayoutId id="2147484001" r:id="rId20"/>
    <p:sldLayoutId id="2147484004" r:id="rId21"/>
  </p:sldLayoutIdLst>
  <p:hf sldNum="0" hdr="0" ftr="0" dt="0"/>
  <p:txStyles>
    <p:titleStyle>
      <a:lvl1pPr algn="l" rtl="0" eaLnBrk="1" fontAlgn="base" hangingPunct="1">
        <a:spcBef>
          <a:spcPct val="0"/>
        </a:spcBef>
        <a:spcAft>
          <a:spcPct val="0"/>
        </a:spcAft>
        <a:defRPr sz="3200" b="1" kern="1200">
          <a:solidFill>
            <a:schemeClr val="tx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3200">
          <a:solidFill>
            <a:schemeClr val="tx1"/>
          </a:solidFill>
          <a:latin typeface="Verdana" pitchFamily="34" charset="0"/>
        </a:defRPr>
      </a:lvl2pPr>
      <a:lvl3pPr algn="l" rtl="0" eaLnBrk="1" fontAlgn="base" hangingPunct="1">
        <a:spcBef>
          <a:spcPct val="0"/>
        </a:spcBef>
        <a:spcAft>
          <a:spcPct val="0"/>
        </a:spcAft>
        <a:defRPr sz="3200">
          <a:solidFill>
            <a:schemeClr val="tx1"/>
          </a:solidFill>
          <a:latin typeface="Verdana" pitchFamily="34" charset="0"/>
        </a:defRPr>
      </a:lvl3pPr>
      <a:lvl4pPr algn="l" rtl="0" eaLnBrk="1" fontAlgn="base" hangingPunct="1">
        <a:spcBef>
          <a:spcPct val="0"/>
        </a:spcBef>
        <a:spcAft>
          <a:spcPct val="0"/>
        </a:spcAft>
        <a:defRPr sz="3200">
          <a:solidFill>
            <a:schemeClr val="tx1"/>
          </a:solidFill>
          <a:latin typeface="Verdana" pitchFamily="34" charset="0"/>
        </a:defRPr>
      </a:lvl4pPr>
      <a:lvl5pPr algn="l" rtl="0" eaLnBrk="1" fontAlgn="base" hangingPunct="1">
        <a:spcBef>
          <a:spcPct val="0"/>
        </a:spcBef>
        <a:spcAft>
          <a:spcPct val="0"/>
        </a:spcAft>
        <a:defRPr sz="3200">
          <a:solidFill>
            <a:schemeClr val="tx1"/>
          </a:solidFill>
          <a:latin typeface="Verdana" pitchFamily="34" charset="0"/>
        </a:defRPr>
      </a:lvl5pPr>
      <a:lvl6pPr marL="457200" algn="l" rtl="0" eaLnBrk="1" fontAlgn="base" hangingPunct="1">
        <a:spcBef>
          <a:spcPct val="0"/>
        </a:spcBef>
        <a:spcAft>
          <a:spcPct val="0"/>
        </a:spcAft>
        <a:defRPr sz="3200">
          <a:solidFill>
            <a:schemeClr val="tx1"/>
          </a:solidFill>
          <a:latin typeface="Verdana" pitchFamily="34" charset="0"/>
        </a:defRPr>
      </a:lvl6pPr>
      <a:lvl7pPr marL="914400" algn="l" rtl="0" eaLnBrk="1" fontAlgn="base" hangingPunct="1">
        <a:spcBef>
          <a:spcPct val="0"/>
        </a:spcBef>
        <a:spcAft>
          <a:spcPct val="0"/>
        </a:spcAft>
        <a:defRPr sz="3200">
          <a:solidFill>
            <a:schemeClr val="tx1"/>
          </a:solidFill>
          <a:latin typeface="Verdana" pitchFamily="34" charset="0"/>
        </a:defRPr>
      </a:lvl7pPr>
      <a:lvl8pPr marL="1371600" algn="l" rtl="0" eaLnBrk="1" fontAlgn="base" hangingPunct="1">
        <a:spcBef>
          <a:spcPct val="0"/>
        </a:spcBef>
        <a:spcAft>
          <a:spcPct val="0"/>
        </a:spcAft>
        <a:defRPr sz="3200">
          <a:solidFill>
            <a:schemeClr val="tx1"/>
          </a:solidFill>
          <a:latin typeface="Verdana" pitchFamily="34" charset="0"/>
        </a:defRPr>
      </a:lvl8pPr>
      <a:lvl9pPr marL="1828800" algn="l" rtl="0" eaLnBrk="1" fontAlgn="base" hangingPunct="1">
        <a:spcBef>
          <a:spcPct val="0"/>
        </a:spcBef>
        <a:spcAft>
          <a:spcPct val="0"/>
        </a:spcAft>
        <a:defRPr sz="3200">
          <a:solidFill>
            <a:schemeClr val="tx1"/>
          </a:solidFill>
          <a:latin typeface="Verdana" pitchFamily="34" charset="0"/>
        </a:defRPr>
      </a:lvl9pPr>
    </p:titleStyle>
    <p:bodyStyle>
      <a:lvl1pPr marL="342900" indent="-342900" algn="l" rtl="0" eaLnBrk="1" fontAlgn="base" hangingPunct="1">
        <a:spcBef>
          <a:spcPct val="20000"/>
        </a:spcBef>
        <a:spcAft>
          <a:spcPct val="0"/>
        </a:spcAft>
        <a:buFont typeface="Arial"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hyperlink" Target="https://mediearkiv.forsvaret.no/fotoweb/archives/5016-Sj%C3%B8forsvaret/?80=Mona%20Seim%2F%20Forsvaret"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p:cNvSpPr>
            <a:spLocks noGrp="1"/>
          </p:cNvSpPr>
          <p:nvPr>
            <p:ph type="body" sz="quarter" idx="17"/>
          </p:nvPr>
        </p:nvSpPr>
        <p:spPr/>
        <p:txBody>
          <a:bodyPr/>
          <a:lstStyle/>
          <a:p>
            <a:r>
              <a:rPr lang="nb-NO" dirty="0"/>
              <a:t>Kommandørkaptein Jon Inge Stensrud</a:t>
            </a:r>
          </a:p>
        </p:txBody>
      </p:sp>
      <p:sp>
        <p:nvSpPr>
          <p:cNvPr id="8" name="Plassholder for tekst 7"/>
          <p:cNvSpPr>
            <a:spLocks noGrp="1"/>
          </p:cNvSpPr>
          <p:nvPr>
            <p:ph type="body" sz="quarter" idx="18"/>
          </p:nvPr>
        </p:nvSpPr>
        <p:spPr/>
        <p:txBody>
          <a:bodyPr/>
          <a:lstStyle/>
          <a:p>
            <a:r>
              <a:rPr lang="nb-NO" dirty="0"/>
              <a:t>30. august 2022</a:t>
            </a:r>
          </a:p>
        </p:txBody>
      </p:sp>
      <p:sp>
        <p:nvSpPr>
          <p:cNvPr id="9" name="Plassholder for tekst 8"/>
          <p:cNvSpPr>
            <a:spLocks noGrp="1"/>
          </p:cNvSpPr>
          <p:nvPr>
            <p:ph type="body" sz="quarter" idx="20"/>
          </p:nvPr>
        </p:nvSpPr>
        <p:spPr/>
        <p:txBody>
          <a:bodyPr/>
          <a:lstStyle/>
          <a:p>
            <a:r>
              <a:rPr lang="nb-NO" dirty="0"/>
              <a:t>Støttegruppemøte 2/2022</a:t>
            </a:r>
          </a:p>
        </p:txBody>
      </p:sp>
    </p:spTree>
    <p:extLst>
      <p:ext uri="{BB962C8B-B14F-4D97-AF65-F5344CB8AC3E}">
        <p14:creationId xmlns:p14="http://schemas.microsoft.com/office/powerpoint/2010/main" val="3885824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155A0BE-F5B4-4ED4-A2D4-0C46A8A2D444}"/>
              </a:ext>
            </a:extLst>
          </p:cNvPr>
          <p:cNvSpPr>
            <a:spLocks noGrp="1"/>
          </p:cNvSpPr>
          <p:nvPr>
            <p:ph type="title"/>
          </p:nvPr>
        </p:nvSpPr>
        <p:spPr/>
        <p:txBody>
          <a:bodyPr>
            <a:normAutofit/>
          </a:bodyPr>
          <a:lstStyle/>
          <a:p>
            <a:r>
              <a:rPr lang="nb-NO" dirty="0"/>
              <a:t>E Standardiserte fartøy, bygget etter sivile standarder hvor enkeltfartøy er oppgavetilpasset</a:t>
            </a:r>
          </a:p>
        </p:txBody>
      </p:sp>
      <p:sp>
        <p:nvSpPr>
          <p:cNvPr id="3" name="Plassholder for innhold 2">
            <a:extLst>
              <a:ext uri="{FF2B5EF4-FFF2-40B4-BE49-F238E27FC236}">
                <a16:creationId xmlns:a16="http://schemas.microsoft.com/office/drawing/2014/main" id="{1008C881-8B08-4E27-80B9-683E70B8BCF1}"/>
              </a:ext>
            </a:extLst>
          </p:cNvPr>
          <p:cNvSpPr>
            <a:spLocks noGrp="1"/>
          </p:cNvSpPr>
          <p:nvPr>
            <p:ph idx="1"/>
          </p:nvPr>
        </p:nvSpPr>
        <p:spPr/>
        <p:txBody>
          <a:bodyPr/>
          <a:lstStyle/>
          <a:p>
            <a:r>
              <a:rPr lang="nb-NO" dirty="0"/>
              <a:t>Tiltaket er en variant av alternativ D hvor enkeltfartøy er rolle og oppgavetilpasset.</a:t>
            </a:r>
          </a:p>
          <a:p>
            <a:r>
              <a:rPr lang="nb-NO" dirty="0"/>
              <a:t>Tilnærmingen innebærer: </a:t>
            </a:r>
          </a:p>
          <a:p>
            <a:pPr lvl="1"/>
            <a:r>
              <a:rPr lang="nb-NO" dirty="0"/>
              <a:t>Én fartøysklasse med standardisering av fartøy og systemer.</a:t>
            </a:r>
          </a:p>
          <a:p>
            <a:pPr lvl="1"/>
            <a:r>
              <a:rPr lang="nb-NO" dirty="0"/>
              <a:t>Allikevel åpning for to ulike størrelser og rollespesifikk driftsprofil (fart, utholdenhet, miljøforhold, …) på fartøyene.</a:t>
            </a:r>
          </a:p>
          <a:p>
            <a:pPr lvl="1"/>
            <a:r>
              <a:rPr lang="nb-NO" dirty="0"/>
              <a:t>Bygget etter sivile klassekrav</a:t>
            </a:r>
          </a:p>
          <a:p>
            <a:pPr lvl="1"/>
            <a:r>
              <a:rPr lang="nb-NO" dirty="0"/>
              <a:t>Oppgavetilpasning ved mindre modifikasjoner på fartøyene, samt gjennom modulære løsninger og fellessystemer. </a:t>
            </a:r>
          </a:p>
        </p:txBody>
      </p:sp>
    </p:spTree>
    <p:extLst>
      <p:ext uri="{BB962C8B-B14F-4D97-AF65-F5344CB8AC3E}">
        <p14:creationId xmlns:p14="http://schemas.microsoft.com/office/powerpoint/2010/main" val="1165885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89A2E3-6971-43B4-9951-9F9910BBD058}"/>
              </a:ext>
            </a:extLst>
          </p:cNvPr>
          <p:cNvSpPr>
            <a:spLocks noGrp="1"/>
          </p:cNvSpPr>
          <p:nvPr>
            <p:ph type="title"/>
          </p:nvPr>
        </p:nvSpPr>
        <p:spPr/>
        <p:txBody>
          <a:bodyPr>
            <a:normAutofit/>
          </a:bodyPr>
          <a:lstStyle/>
          <a:p>
            <a:r>
              <a:rPr lang="nb-NO" dirty="0"/>
              <a:t>F Standardiserte fartøy, bygget etter militære standarder hvor enkeltfartøy er oppgavetilpasset</a:t>
            </a:r>
          </a:p>
        </p:txBody>
      </p:sp>
      <p:sp>
        <p:nvSpPr>
          <p:cNvPr id="3" name="Plassholder for innhold 2">
            <a:extLst>
              <a:ext uri="{FF2B5EF4-FFF2-40B4-BE49-F238E27FC236}">
                <a16:creationId xmlns:a16="http://schemas.microsoft.com/office/drawing/2014/main" id="{4581B083-D4B9-46D2-8D64-81A87A1090E4}"/>
              </a:ext>
            </a:extLst>
          </p:cNvPr>
          <p:cNvSpPr>
            <a:spLocks noGrp="1"/>
          </p:cNvSpPr>
          <p:nvPr>
            <p:ph idx="1"/>
          </p:nvPr>
        </p:nvSpPr>
        <p:spPr/>
        <p:txBody>
          <a:bodyPr>
            <a:normAutofit fontScale="92500" lnSpcReduction="20000"/>
          </a:bodyPr>
          <a:lstStyle/>
          <a:p>
            <a:r>
              <a:rPr lang="nb-NO" dirty="0"/>
              <a:t>Tiltaket beskriver én fartøysklasse hvor enkeltfartøy er rolle og oppgavetilpasset basert på militære standarder og krav.</a:t>
            </a:r>
          </a:p>
          <a:p>
            <a:r>
              <a:rPr lang="nb-NO" dirty="0"/>
              <a:t>Tilnærmingen innebærer: </a:t>
            </a:r>
          </a:p>
          <a:p>
            <a:pPr lvl="1"/>
            <a:r>
              <a:rPr lang="nb-NO" dirty="0"/>
              <a:t>Militære standarder og krav innebærer at understøttelse av mineryddingsoperasjoner skal ivaretas av militære standarder for å understøtte slike operasjoner.</a:t>
            </a:r>
          </a:p>
          <a:p>
            <a:pPr lvl="1"/>
            <a:r>
              <a:rPr lang="nb-NO" dirty="0"/>
              <a:t>Tilsvarende standarder og krav vil finnes også for de andre rollene.</a:t>
            </a:r>
          </a:p>
          <a:p>
            <a:pPr lvl="1"/>
            <a:r>
              <a:rPr lang="nb-NO" dirty="0"/>
              <a:t>Militære standarder er rollespesifikke, innebærer noen rollespesifikke funksjonskrav og valget av militære standarder tvinger frem et konsept som blir likere E enn D.</a:t>
            </a:r>
          </a:p>
          <a:p>
            <a:pPr lvl="1"/>
            <a:r>
              <a:rPr lang="nb-NO" dirty="0"/>
              <a:t>Dvs. standardiserer på fartøy og system, ikke i så stor grad funksjon.</a:t>
            </a:r>
          </a:p>
          <a:p>
            <a:pPr lvl="1"/>
            <a:r>
              <a:rPr lang="nb-NO" dirty="0"/>
              <a:t>En militær utrustning som ivareta militære samvirke og overlevelse for å delta i et bredt spekter av maritime sikkerhetsoperasjoner.</a:t>
            </a:r>
          </a:p>
          <a:p>
            <a:pPr lvl="1"/>
            <a:r>
              <a:rPr lang="nb-NO" dirty="0"/>
              <a:t>Utrustes for både militære og sivile KV-oppgaver</a:t>
            </a:r>
          </a:p>
        </p:txBody>
      </p:sp>
    </p:spTree>
    <p:extLst>
      <p:ext uri="{BB962C8B-B14F-4D97-AF65-F5344CB8AC3E}">
        <p14:creationId xmlns:p14="http://schemas.microsoft.com/office/powerpoint/2010/main" val="1589370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38100B1-F907-4B18-973D-DC7C5A8B0E69}"/>
              </a:ext>
            </a:extLst>
          </p:cNvPr>
          <p:cNvSpPr>
            <a:spLocks noGrp="1"/>
          </p:cNvSpPr>
          <p:nvPr>
            <p:ph type="title"/>
          </p:nvPr>
        </p:nvSpPr>
        <p:spPr/>
        <p:txBody>
          <a:bodyPr/>
          <a:lstStyle/>
          <a:p>
            <a:r>
              <a:rPr lang="nb-NO" dirty="0"/>
              <a:t>G Oppgavetilpassede fartøy standardisert på enkelte system</a:t>
            </a:r>
          </a:p>
        </p:txBody>
      </p:sp>
      <p:sp>
        <p:nvSpPr>
          <p:cNvPr id="3" name="Plassholder for innhold 2">
            <a:extLst>
              <a:ext uri="{FF2B5EF4-FFF2-40B4-BE49-F238E27FC236}">
                <a16:creationId xmlns:a16="http://schemas.microsoft.com/office/drawing/2014/main" id="{C20775F8-2F58-492F-AA5D-ABCF7904867F}"/>
              </a:ext>
            </a:extLst>
          </p:cNvPr>
          <p:cNvSpPr>
            <a:spLocks noGrp="1"/>
          </p:cNvSpPr>
          <p:nvPr>
            <p:ph idx="1"/>
          </p:nvPr>
        </p:nvSpPr>
        <p:spPr/>
        <p:txBody>
          <a:bodyPr/>
          <a:lstStyle/>
          <a:p>
            <a:r>
              <a:rPr lang="nb-NO" dirty="0"/>
              <a:t>Alternativet er et konsept med flere spesialiserte fartøysklasser tilpasset ulike oppgaver og roller definert etter dagens behov.</a:t>
            </a:r>
          </a:p>
          <a:p>
            <a:r>
              <a:rPr lang="nb-NO" dirty="0"/>
              <a:t>Tilnærmingen innebærer: </a:t>
            </a:r>
          </a:p>
          <a:p>
            <a:pPr lvl="1"/>
            <a:r>
              <a:rPr lang="nb-NO" dirty="0"/>
              <a:t>Dagens sammensetning av oppgaver og roller revideres. </a:t>
            </a:r>
          </a:p>
          <a:p>
            <a:pPr lvl="1"/>
            <a:r>
              <a:rPr lang="nb-NO" dirty="0"/>
              <a:t>Standardisering på et utvalg systemer, ikke på hele fartøy. </a:t>
            </a:r>
          </a:p>
          <a:p>
            <a:pPr lvl="1"/>
            <a:r>
              <a:rPr lang="nb-NO" dirty="0"/>
              <a:t>Et prosjekt per fartøysklasse med standardiseringskrav på systemer på tvers av prosjektene. </a:t>
            </a:r>
          </a:p>
          <a:p>
            <a:pPr lvl="1"/>
            <a:r>
              <a:rPr lang="nb-NO" dirty="0"/>
              <a:t>Bruk av enten militære eller sivile krav og standarder styres av rolle og oppgaver.</a:t>
            </a:r>
          </a:p>
        </p:txBody>
      </p:sp>
    </p:spTree>
    <p:extLst>
      <p:ext uri="{BB962C8B-B14F-4D97-AF65-F5344CB8AC3E}">
        <p14:creationId xmlns:p14="http://schemas.microsoft.com/office/powerpoint/2010/main" val="558861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4D1886-5330-4B52-A31C-85248FAB04EF}"/>
              </a:ext>
            </a:extLst>
          </p:cNvPr>
          <p:cNvSpPr>
            <a:spLocks noGrp="1"/>
          </p:cNvSpPr>
          <p:nvPr>
            <p:ph type="title"/>
          </p:nvPr>
        </p:nvSpPr>
        <p:spPr/>
        <p:txBody>
          <a:bodyPr/>
          <a:lstStyle/>
          <a:p>
            <a:r>
              <a:rPr lang="nb-NO" dirty="0"/>
              <a:t>Grunnlag for alternativanalyse i KVU</a:t>
            </a:r>
          </a:p>
        </p:txBody>
      </p:sp>
      <p:sp>
        <p:nvSpPr>
          <p:cNvPr id="3" name="Plassholder for innhold 2">
            <a:extLst>
              <a:ext uri="{FF2B5EF4-FFF2-40B4-BE49-F238E27FC236}">
                <a16:creationId xmlns:a16="http://schemas.microsoft.com/office/drawing/2014/main" id="{1E00A5DC-E619-436B-B483-CC073C8B44DF}"/>
              </a:ext>
            </a:extLst>
          </p:cNvPr>
          <p:cNvSpPr>
            <a:spLocks noGrp="1"/>
          </p:cNvSpPr>
          <p:nvPr>
            <p:ph idx="1"/>
          </p:nvPr>
        </p:nvSpPr>
        <p:spPr/>
        <p:txBody>
          <a:bodyPr>
            <a:normAutofit fontScale="92500" lnSpcReduction="10000"/>
          </a:bodyPr>
          <a:lstStyle/>
          <a:p>
            <a:r>
              <a:rPr lang="nb-NO" dirty="0"/>
              <a:t>Alternativer som anbefales utredet videre er:</a:t>
            </a:r>
          </a:p>
          <a:p>
            <a:pPr lvl="1"/>
            <a:r>
              <a:rPr lang="nb-NO" dirty="0"/>
              <a:t>Alternativ A, Null+, videreføring av dagens løsning</a:t>
            </a:r>
          </a:p>
          <a:p>
            <a:pPr lvl="1"/>
            <a:r>
              <a:rPr lang="nb-NO" dirty="0"/>
              <a:t>Alternativ D, Standardiserte fartøy, bygget etter sivile standarder</a:t>
            </a:r>
          </a:p>
          <a:p>
            <a:pPr lvl="1"/>
            <a:r>
              <a:rPr lang="nb-NO" dirty="0"/>
              <a:t>Alternativ E, Standardiserte fartøy, bygget etter sivile standarder hvor enkeltfartøy er oppgavetilpasset</a:t>
            </a:r>
          </a:p>
          <a:p>
            <a:pPr lvl="1"/>
            <a:r>
              <a:rPr lang="nb-NO" dirty="0"/>
              <a:t>Alternativ G Oppgavetilpassede fartøy standardisert på enkelte system</a:t>
            </a:r>
          </a:p>
          <a:p>
            <a:r>
              <a:rPr lang="nb-NO" dirty="0"/>
              <a:t>Alternativer som ikke anbefales utredet videre er:</a:t>
            </a:r>
          </a:p>
          <a:p>
            <a:pPr lvl="1"/>
            <a:r>
              <a:rPr lang="nb-NO" dirty="0"/>
              <a:t>Alternativ B, Ivareta roller og oppgaveløsning med andre vedtatte kapasiteter</a:t>
            </a:r>
          </a:p>
          <a:p>
            <a:pPr lvl="1"/>
            <a:r>
              <a:rPr lang="nb-NO" dirty="0"/>
              <a:t>Alternativ C, Kapasitet uten fartøy</a:t>
            </a:r>
          </a:p>
          <a:p>
            <a:pPr lvl="1"/>
            <a:r>
              <a:rPr lang="nb-NO" dirty="0"/>
              <a:t>Alternativ F, Standardiserte fartøy, bygget etter militære standarder hvor enkeltfartøy er oppgavetilpasset</a:t>
            </a:r>
          </a:p>
        </p:txBody>
      </p:sp>
    </p:spTree>
    <p:extLst>
      <p:ext uri="{BB962C8B-B14F-4D97-AF65-F5344CB8AC3E}">
        <p14:creationId xmlns:p14="http://schemas.microsoft.com/office/powerpoint/2010/main" val="255428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Overflatestruktur Marinen</a:t>
            </a:r>
          </a:p>
        </p:txBody>
      </p:sp>
      <p:sp>
        <p:nvSpPr>
          <p:cNvPr id="3" name="Plassholder for innhold 2"/>
          <p:cNvSpPr>
            <a:spLocks noGrp="1"/>
          </p:cNvSpPr>
          <p:nvPr>
            <p:ph idx="1"/>
          </p:nvPr>
        </p:nvSpPr>
        <p:spPr>
          <a:xfrm>
            <a:off x="1198950" y="1592797"/>
            <a:ext cx="9793225" cy="4860539"/>
          </a:xfrm>
        </p:spPr>
        <p:txBody>
          <a:bodyPr/>
          <a:lstStyle/>
          <a:p>
            <a:pPr lvl="0"/>
            <a:r>
              <a:rPr lang="nb-NO" dirty="0"/>
              <a:t>Utredning av «Krigføring i det maritime domenet» ble levert FSJ i slutten av 2021.</a:t>
            </a:r>
          </a:p>
          <a:p>
            <a:r>
              <a:rPr lang="nb-NO" dirty="0"/>
              <a:t>Avsnittet i LTP (</a:t>
            </a:r>
            <a:r>
              <a:rPr lang="nb-NO" dirty="0" err="1"/>
              <a:t>Prop</a:t>
            </a:r>
            <a:r>
              <a:rPr lang="nb-NO" dirty="0"/>
              <a:t>. 14 S) vedr overflatekampstruktur gir rammene for arbeidet.</a:t>
            </a:r>
          </a:p>
          <a:p>
            <a:pPr lvl="0"/>
            <a:r>
              <a:rPr lang="nb-NO" dirty="0"/>
              <a:t>Regjeringen skal til Stortinget med informasjon om ny overflatestruktur som del av </a:t>
            </a:r>
            <a:r>
              <a:rPr lang="nb-NO" dirty="0" err="1"/>
              <a:t>Prop</a:t>
            </a:r>
            <a:r>
              <a:rPr lang="nb-NO" dirty="0"/>
              <a:t>. 1 S.</a:t>
            </a:r>
          </a:p>
          <a:p>
            <a:pPr lvl="0"/>
            <a:r>
              <a:rPr lang="nb-NO" dirty="0"/>
              <a:t>Følges opp med Konseptvalgutredning</a:t>
            </a:r>
          </a:p>
          <a:p>
            <a:endParaRPr lang="nb-NO" dirty="0"/>
          </a:p>
        </p:txBody>
      </p:sp>
    </p:spTree>
    <p:extLst>
      <p:ext uri="{BB962C8B-B14F-4D97-AF65-F5344CB8AC3E}">
        <p14:creationId xmlns:p14="http://schemas.microsoft.com/office/powerpoint/2010/main" val="1343025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P6096 Levetidsforlengelse </a:t>
            </a:r>
            <a:r>
              <a:rPr lang="nb-NO" dirty="0"/>
              <a:t>fregatt</a:t>
            </a:r>
          </a:p>
        </p:txBody>
      </p:sp>
      <p:sp>
        <p:nvSpPr>
          <p:cNvPr id="3" name="Plassholder for innhold 2"/>
          <p:cNvSpPr>
            <a:spLocks noGrp="1"/>
          </p:cNvSpPr>
          <p:nvPr>
            <p:ph idx="1"/>
          </p:nvPr>
        </p:nvSpPr>
        <p:spPr>
          <a:xfrm>
            <a:off x="1198801" y="1592797"/>
            <a:ext cx="5761295" cy="4525963"/>
          </a:xfrm>
        </p:spPr>
        <p:txBody>
          <a:bodyPr/>
          <a:lstStyle/>
          <a:p>
            <a:pPr marL="457200" indent="-457200">
              <a:buFont typeface="Arial" panose="020B0604020202020204" pitchFamily="34" charset="0"/>
              <a:buChar char="•"/>
            </a:pPr>
            <a:r>
              <a:rPr lang="nb-NO" dirty="0"/>
              <a:t>Oppdrag om forprosjektfase (inkl. SSD) gitt i januar 2022</a:t>
            </a:r>
          </a:p>
          <a:p>
            <a:pPr marL="457200" indent="-457200">
              <a:buFont typeface="Arial" panose="020B0604020202020204" pitchFamily="34" charset="0"/>
              <a:buChar char="•"/>
            </a:pPr>
            <a:r>
              <a:rPr lang="nb-NO" dirty="0"/>
              <a:t>Som del av forprosjektfasen vil det gjennomføres en ny alternativanalyse</a:t>
            </a:r>
          </a:p>
          <a:p>
            <a:pPr marL="457200" indent="-457200">
              <a:buFont typeface="Arial" panose="020B0604020202020204" pitchFamily="34" charset="0"/>
              <a:buChar char="•"/>
            </a:pPr>
            <a:r>
              <a:rPr lang="nb-NO" dirty="0"/>
              <a:t>Prosjektet planlegges fremmet for Stortinget i 2024</a:t>
            </a:r>
          </a:p>
        </p:txBody>
      </p:sp>
      <p:pic>
        <p:nvPicPr>
          <p:cNvPr id="6" name="Plassholder for bilde 5"/>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3113" r="7418"/>
          <a:stretch/>
        </p:blipFill>
        <p:spPr>
          <a:xfrm>
            <a:off x="7200800" y="1439652"/>
            <a:ext cx="5015880" cy="4203700"/>
          </a:xfrm>
        </p:spPr>
      </p:pic>
      <p:sp>
        <p:nvSpPr>
          <p:cNvPr id="8" name="TekstSylinder 7"/>
          <p:cNvSpPr txBox="1"/>
          <p:nvPr/>
        </p:nvSpPr>
        <p:spPr>
          <a:xfrm>
            <a:off x="9606670" y="5367415"/>
            <a:ext cx="2610010" cy="246221"/>
          </a:xfrm>
          <a:prstGeom prst="rect">
            <a:avLst/>
          </a:prstGeom>
          <a:noFill/>
        </p:spPr>
        <p:txBody>
          <a:bodyPr wrap="none" rtlCol="0">
            <a:spAutoFit/>
          </a:bodyPr>
          <a:lstStyle/>
          <a:p>
            <a:r>
              <a:rPr lang="nb-NO" sz="1000" dirty="0">
                <a:solidFill>
                  <a:schemeClr val="bg1"/>
                </a:solidFill>
              </a:rPr>
              <a:t>Foto: </a:t>
            </a:r>
            <a:r>
              <a:rPr lang="nb-NO" sz="1000" u="sng" dirty="0">
                <a:solidFill>
                  <a:schemeClr val="bg1"/>
                </a:solidFill>
              </a:rPr>
              <a:t>Marius Vågenes Villanger / Forsvaret</a:t>
            </a:r>
            <a:endParaRPr lang="nb-NO" sz="1000" dirty="0">
              <a:solidFill>
                <a:schemeClr val="bg1"/>
              </a:solidFill>
            </a:endParaRPr>
          </a:p>
        </p:txBody>
      </p:sp>
    </p:spTree>
    <p:extLst>
      <p:ext uri="{BB962C8B-B14F-4D97-AF65-F5344CB8AC3E}">
        <p14:creationId xmlns:p14="http://schemas.microsoft.com/office/powerpoint/2010/main" val="1310436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P6380 KJK oppgradering</a:t>
            </a:r>
          </a:p>
        </p:txBody>
      </p:sp>
      <p:sp>
        <p:nvSpPr>
          <p:cNvPr id="3" name="Plassholder for innhold 2"/>
          <p:cNvSpPr>
            <a:spLocks noGrp="1"/>
          </p:cNvSpPr>
          <p:nvPr>
            <p:ph idx="1"/>
          </p:nvPr>
        </p:nvSpPr>
        <p:spPr/>
        <p:txBody>
          <a:bodyPr/>
          <a:lstStyle/>
          <a:p>
            <a:pPr marL="457200" indent="-457200">
              <a:buFont typeface="Arial" panose="020B0604020202020204" pitchFamily="34" charset="0"/>
              <a:buChar char="•"/>
            </a:pPr>
            <a:r>
              <a:rPr lang="nb-NO" dirty="0"/>
              <a:t>Konseptvalgutredning mottatt fra Forsvaret</a:t>
            </a:r>
          </a:p>
          <a:p>
            <a:pPr marL="457200" indent="-457200">
              <a:buFont typeface="Arial" panose="020B0604020202020204" pitchFamily="34" charset="0"/>
              <a:buChar char="•"/>
            </a:pPr>
            <a:r>
              <a:rPr lang="nb-NO" dirty="0"/>
              <a:t>EKS 1 ferdig</a:t>
            </a:r>
          </a:p>
          <a:p>
            <a:pPr marL="457200" indent="-457200">
              <a:buFont typeface="Arial" panose="020B0604020202020204" pitchFamily="34" charset="0"/>
              <a:buChar char="•"/>
            </a:pPr>
            <a:r>
              <a:rPr lang="nb-NO" dirty="0"/>
              <a:t>Konsept godkjent av regjeringen 21 juni</a:t>
            </a:r>
          </a:p>
          <a:p>
            <a:pPr marL="457200" indent="-457200">
              <a:buFont typeface="Arial" panose="020B0604020202020204" pitchFamily="34" charset="0"/>
              <a:buChar char="•"/>
            </a:pPr>
            <a:r>
              <a:rPr lang="nb-NO" dirty="0"/>
              <a:t>Oppdrag om forprosjektfase gitt til Forsvaret 4 juli</a:t>
            </a:r>
          </a:p>
          <a:p>
            <a:pPr marL="457200" indent="-457200">
              <a:buFont typeface="Arial" panose="020B0604020202020204" pitchFamily="34" charset="0"/>
              <a:buChar char="•"/>
            </a:pPr>
            <a:r>
              <a:rPr lang="nb-NO" dirty="0"/>
              <a:t>FIV påbegynt</a:t>
            </a:r>
          </a:p>
          <a:p>
            <a:pPr marL="457200" indent="-457200">
              <a:buFont typeface="Arial" panose="020B0604020202020204" pitchFamily="34" charset="0"/>
              <a:buChar char="•"/>
            </a:pPr>
            <a:r>
              <a:rPr lang="nb-NO" dirty="0"/>
              <a:t>Ett stort prosjekt</a:t>
            </a:r>
          </a:p>
          <a:p>
            <a:pPr marL="457200" indent="-457200">
              <a:buFont typeface="Arial" panose="020B0604020202020204" pitchFamily="34" charset="0"/>
              <a:buChar char="•"/>
            </a:pPr>
            <a:r>
              <a:rPr lang="nb-NO" dirty="0"/>
              <a:t>Gjennomføring 2024-2030</a:t>
            </a:r>
          </a:p>
        </p:txBody>
      </p:sp>
    </p:spTree>
    <p:extLst>
      <p:ext uri="{BB962C8B-B14F-4D97-AF65-F5344CB8AC3E}">
        <p14:creationId xmlns:p14="http://schemas.microsoft.com/office/powerpoint/2010/main" val="68603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751DF1-D9A5-4A74-9062-CF09BE8CEB22}"/>
              </a:ext>
            </a:extLst>
          </p:cNvPr>
          <p:cNvSpPr>
            <a:spLocks noGrp="1"/>
          </p:cNvSpPr>
          <p:nvPr>
            <p:ph type="title"/>
          </p:nvPr>
        </p:nvSpPr>
        <p:spPr/>
        <p:txBody>
          <a:bodyPr/>
          <a:lstStyle/>
          <a:p>
            <a:r>
              <a:rPr lang="nb-NO" dirty="0"/>
              <a:t>P6380 KJK oppgradering - omfang</a:t>
            </a:r>
          </a:p>
        </p:txBody>
      </p:sp>
      <p:pic>
        <p:nvPicPr>
          <p:cNvPr id="5" name="Bilde 4">
            <a:extLst>
              <a:ext uri="{FF2B5EF4-FFF2-40B4-BE49-F238E27FC236}">
                <a16:creationId xmlns:a16="http://schemas.microsoft.com/office/drawing/2014/main" id="{8389A19D-E0E5-4249-991C-2824B22C583E}"/>
              </a:ext>
            </a:extLst>
          </p:cNvPr>
          <p:cNvPicPr>
            <a:picLocks noChangeAspect="1"/>
          </p:cNvPicPr>
          <p:nvPr/>
        </p:nvPicPr>
        <p:blipFill>
          <a:blip r:embed="rId3"/>
          <a:stretch>
            <a:fillRect/>
          </a:stretch>
        </p:blipFill>
        <p:spPr>
          <a:xfrm>
            <a:off x="6305092" y="4359767"/>
            <a:ext cx="5463886" cy="1610591"/>
          </a:xfrm>
          <a:prstGeom prst="rect">
            <a:avLst/>
          </a:prstGeom>
        </p:spPr>
      </p:pic>
      <p:pic>
        <p:nvPicPr>
          <p:cNvPr id="8" name="Plassholder for innhold 7">
            <a:extLst>
              <a:ext uri="{FF2B5EF4-FFF2-40B4-BE49-F238E27FC236}">
                <a16:creationId xmlns:a16="http://schemas.microsoft.com/office/drawing/2014/main" id="{B8D6F97F-9262-4432-AE12-C75481535B0F}"/>
              </a:ext>
            </a:extLst>
          </p:cNvPr>
          <p:cNvPicPr>
            <a:picLocks noGrp="1" noChangeAspect="1"/>
          </p:cNvPicPr>
          <p:nvPr>
            <p:ph idx="1"/>
          </p:nvPr>
        </p:nvPicPr>
        <p:blipFill>
          <a:blip r:embed="rId4"/>
          <a:stretch>
            <a:fillRect/>
          </a:stretch>
        </p:blipFill>
        <p:spPr>
          <a:xfrm>
            <a:off x="439255" y="1701399"/>
            <a:ext cx="5507182" cy="2892136"/>
          </a:xfrm>
          <a:prstGeom prst="rect">
            <a:avLst/>
          </a:prstGeom>
        </p:spPr>
      </p:pic>
      <p:pic>
        <p:nvPicPr>
          <p:cNvPr id="9" name="Bilde 8">
            <a:extLst>
              <a:ext uri="{FF2B5EF4-FFF2-40B4-BE49-F238E27FC236}">
                <a16:creationId xmlns:a16="http://schemas.microsoft.com/office/drawing/2014/main" id="{06DD73B1-62BF-4450-BDA1-FCA74B308241}"/>
              </a:ext>
            </a:extLst>
          </p:cNvPr>
          <p:cNvPicPr>
            <a:picLocks noChangeAspect="1"/>
          </p:cNvPicPr>
          <p:nvPr/>
        </p:nvPicPr>
        <p:blipFill>
          <a:blip r:embed="rId5"/>
          <a:stretch>
            <a:fillRect/>
          </a:stretch>
        </p:blipFill>
        <p:spPr>
          <a:xfrm>
            <a:off x="6296433" y="1745108"/>
            <a:ext cx="5472545" cy="2407227"/>
          </a:xfrm>
          <a:prstGeom prst="rect">
            <a:avLst/>
          </a:prstGeom>
        </p:spPr>
      </p:pic>
      <p:pic>
        <p:nvPicPr>
          <p:cNvPr id="10" name="Bilde 9">
            <a:extLst>
              <a:ext uri="{FF2B5EF4-FFF2-40B4-BE49-F238E27FC236}">
                <a16:creationId xmlns:a16="http://schemas.microsoft.com/office/drawing/2014/main" id="{2B6A3E67-54D6-4624-A135-302F617B29B1}"/>
              </a:ext>
            </a:extLst>
          </p:cNvPr>
          <p:cNvPicPr>
            <a:picLocks noChangeAspect="1"/>
          </p:cNvPicPr>
          <p:nvPr/>
        </p:nvPicPr>
        <p:blipFill>
          <a:blip r:embed="rId6"/>
          <a:stretch>
            <a:fillRect/>
          </a:stretch>
        </p:blipFill>
        <p:spPr>
          <a:xfrm>
            <a:off x="482551" y="4792722"/>
            <a:ext cx="5463886" cy="372341"/>
          </a:xfrm>
          <a:prstGeom prst="rect">
            <a:avLst/>
          </a:prstGeom>
        </p:spPr>
      </p:pic>
    </p:spTree>
    <p:extLst>
      <p:ext uri="{BB962C8B-B14F-4D97-AF65-F5344CB8AC3E}">
        <p14:creationId xmlns:p14="http://schemas.microsoft.com/office/powerpoint/2010/main" val="2073513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P1082 NH90 Block 2 oppgradering</a:t>
            </a:r>
          </a:p>
        </p:txBody>
      </p:sp>
      <p:sp>
        <p:nvSpPr>
          <p:cNvPr id="3" name="Plassholder for innhold 2"/>
          <p:cNvSpPr>
            <a:spLocks noGrp="1"/>
          </p:cNvSpPr>
          <p:nvPr>
            <p:ph idx="1"/>
          </p:nvPr>
        </p:nvSpPr>
        <p:spPr>
          <a:xfrm>
            <a:off x="1198800" y="1592797"/>
            <a:ext cx="6841416" cy="4525963"/>
          </a:xfrm>
        </p:spPr>
        <p:txBody>
          <a:bodyPr/>
          <a:lstStyle/>
          <a:p>
            <a:pPr marL="457200" indent="-457200">
              <a:buFont typeface="Arial" panose="020B0604020202020204" pitchFamily="34" charset="0"/>
              <a:buChar char="•"/>
            </a:pPr>
            <a:r>
              <a:rPr lang="nb-NO" dirty="0"/>
              <a:t>Forsvarsindustriell vurdering gjennomført</a:t>
            </a:r>
          </a:p>
          <a:p>
            <a:pPr marL="457200" indent="-457200">
              <a:buFont typeface="Arial" panose="020B0604020202020204" pitchFamily="34" charset="0"/>
              <a:buChar char="•"/>
            </a:pPr>
            <a:r>
              <a:rPr lang="nb-NO" dirty="0" err="1"/>
              <a:t>KVU</a:t>
            </a:r>
            <a:r>
              <a:rPr lang="nb-NO" dirty="0"/>
              <a:t> mottatt</a:t>
            </a:r>
          </a:p>
          <a:p>
            <a:pPr marL="457200" indent="-457200">
              <a:buFont typeface="Arial" panose="020B0604020202020204" pitchFamily="34" charset="0"/>
              <a:buChar char="•"/>
            </a:pPr>
            <a:r>
              <a:rPr lang="nb-NO" dirty="0"/>
              <a:t>EKS 1 gjennomført</a:t>
            </a:r>
          </a:p>
          <a:p>
            <a:pPr marL="457200" indent="-457200">
              <a:buFont typeface="Arial" panose="020B0604020202020204" pitchFamily="34" charset="0"/>
              <a:buChar char="•"/>
            </a:pPr>
            <a:r>
              <a:rPr lang="nb-NO" dirty="0"/>
              <a:t>Videre arbeid med prosjektet er satt på vent i påvente av helhetlig gjennomgang av maritim helikopterkapasitet</a:t>
            </a:r>
          </a:p>
          <a:p>
            <a:pPr marL="457200" indent="-457200">
              <a:buFont typeface="Arial" panose="020B0604020202020204" pitchFamily="34" charset="0"/>
              <a:buChar char="•"/>
            </a:pPr>
            <a:endParaRPr lang="nb-NO" dirty="0"/>
          </a:p>
          <a:p>
            <a:pPr marL="457200" indent="-457200">
              <a:buFont typeface="Arial" panose="020B0604020202020204" pitchFamily="34" charset="0"/>
              <a:buChar char="•"/>
            </a:pPr>
            <a:endParaRPr lang="nb-NO" dirty="0"/>
          </a:p>
          <a:p>
            <a:pPr marL="0" indent="0"/>
            <a:endParaRPr lang="nb-NO" dirty="0"/>
          </a:p>
        </p:txBody>
      </p:sp>
      <p:pic>
        <p:nvPicPr>
          <p:cNvPr id="4" name="Bilde 3"/>
          <p:cNvPicPr>
            <a:picLocks noChangeAspect="1"/>
          </p:cNvPicPr>
          <p:nvPr/>
        </p:nvPicPr>
        <p:blipFill rotWithShape="1">
          <a:blip r:embed="rId3">
            <a:extLst>
              <a:ext uri="{28A0092B-C50C-407E-A947-70E740481C1C}">
                <a14:useLocalDpi xmlns:a14="http://schemas.microsoft.com/office/drawing/2010/main" val="0"/>
              </a:ext>
            </a:extLst>
          </a:blip>
          <a:srcRect l="3535" r="39904"/>
          <a:stretch/>
        </p:blipFill>
        <p:spPr>
          <a:xfrm>
            <a:off x="8040216" y="1590418"/>
            <a:ext cx="3960440" cy="4671645"/>
          </a:xfrm>
          <a:prstGeom prst="rect">
            <a:avLst/>
          </a:prstGeom>
        </p:spPr>
      </p:pic>
      <p:sp>
        <p:nvSpPr>
          <p:cNvPr id="5" name="TekstSylinder 4"/>
          <p:cNvSpPr txBox="1"/>
          <p:nvPr/>
        </p:nvSpPr>
        <p:spPr>
          <a:xfrm>
            <a:off x="9759337" y="6025358"/>
            <a:ext cx="2241319" cy="246221"/>
          </a:xfrm>
          <a:prstGeom prst="rect">
            <a:avLst/>
          </a:prstGeom>
          <a:noFill/>
        </p:spPr>
        <p:txBody>
          <a:bodyPr wrap="none" rtlCol="0">
            <a:spAutoFit/>
          </a:bodyPr>
          <a:lstStyle/>
          <a:p>
            <a:r>
              <a:rPr lang="nb-NO" sz="1000" dirty="0">
                <a:solidFill>
                  <a:schemeClr val="bg1">
                    <a:lumMod val="85000"/>
                  </a:schemeClr>
                </a:solidFill>
              </a:rPr>
              <a:t>Foto: Onar Digernes Aase/Forsvaret</a:t>
            </a:r>
          </a:p>
        </p:txBody>
      </p:sp>
      <p:cxnSp>
        <p:nvCxnSpPr>
          <p:cNvPr id="7" name="Rett linje 6">
            <a:extLst>
              <a:ext uri="{FF2B5EF4-FFF2-40B4-BE49-F238E27FC236}">
                <a16:creationId xmlns:a16="http://schemas.microsoft.com/office/drawing/2014/main" id="{6F4456D1-D8A9-4827-8D8C-41BE86617F6B}"/>
              </a:ext>
            </a:extLst>
          </p:cNvPr>
          <p:cNvCxnSpPr/>
          <p:nvPr/>
        </p:nvCxnSpPr>
        <p:spPr>
          <a:xfrm flipV="1">
            <a:off x="0" y="0"/>
            <a:ext cx="12192000" cy="685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2C1AB084-3EC6-490D-9675-93B8F7F1469F}"/>
              </a:ext>
            </a:extLst>
          </p:cNvPr>
          <p:cNvCxnSpPr>
            <a:cxnSpLocks/>
          </p:cNvCxnSpPr>
          <p:nvPr/>
        </p:nvCxnSpPr>
        <p:spPr>
          <a:xfrm flipH="1" flipV="1">
            <a:off x="0" y="0"/>
            <a:ext cx="12192000" cy="685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401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P1060 og </a:t>
            </a:r>
            <a:r>
              <a:rPr lang="nb-NO"/>
              <a:t>P1083 Oppdatering av </a:t>
            </a:r>
            <a:r>
              <a:rPr lang="nb-NO" dirty="0"/>
              <a:t>Skjold klassen</a:t>
            </a:r>
          </a:p>
        </p:txBody>
      </p:sp>
      <p:sp>
        <p:nvSpPr>
          <p:cNvPr id="3" name="Plassholder for innhold 2"/>
          <p:cNvSpPr>
            <a:spLocks noGrp="1"/>
          </p:cNvSpPr>
          <p:nvPr>
            <p:ph idx="1"/>
          </p:nvPr>
        </p:nvSpPr>
        <p:spPr/>
        <p:txBody>
          <a:bodyPr/>
          <a:lstStyle/>
          <a:p>
            <a:pPr marL="457200" indent="-457200">
              <a:buFont typeface="Arial" panose="020B0604020202020204" pitchFamily="34" charset="0"/>
              <a:buChar char="•"/>
            </a:pPr>
            <a:r>
              <a:rPr lang="nb-NO" dirty="0"/>
              <a:t>Levetidsforlengelse til 2030 og oppgraderinger</a:t>
            </a:r>
          </a:p>
          <a:p>
            <a:pPr marL="457200" indent="-457200">
              <a:buFont typeface="Arial" panose="020B0604020202020204" pitchFamily="34" charset="0"/>
              <a:buChar char="•"/>
            </a:pPr>
            <a:r>
              <a:rPr lang="nb-NO" dirty="0"/>
              <a:t>P1060 – Skipsteknisk – kontrakt over sommeren</a:t>
            </a:r>
          </a:p>
          <a:p>
            <a:pPr marL="457200" indent="-457200">
              <a:buFont typeface="Arial" panose="020B0604020202020204" pitchFamily="34" charset="0"/>
              <a:buChar char="•"/>
            </a:pPr>
            <a:r>
              <a:rPr lang="nb-NO" dirty="0"/>
              <a:t>P1083 – Kampledelsessystem – kontrakt inngått</a:t>
            </a:r>
          </a:p>
        </p:txBody>
      </p:sp>
    </p:spTree>
    <p:extLst>
      <p:ext uri="{BB962C8B-B14F-4D97-AF65-F5344CB8AC3E}">
        <p14:creationId xmlns:p14="http://schemas.microsoft.com/office/powerpoint/2010/main" val="2349133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dirty="0"/>
              <a:t>Agenda</a:t>
            </a:r>
          </a:p>
        </p:txBody>
      </p:sp>
      <p:sp>
        <p:nvSpPr>
          <p:cNvPr id="3" name="Plassholder for innhold 2"/>
          <p:cNvSpPr>
            <a:spLocks noGrp="1"/>
          </p:cNvSpPr>
          <p:nvPr>
            <p:ph idx="1"/>
          </p:nvPr>
        </p:nvSpPr>
        <p:spPr>
          <a:xfrm>
            <a:off x="1198950" y="1439652"/>
            <a:ext cx="9793225" cy="4525963"/>
          </a:xfrm>
        </p:spPr>
        <p:txBody>
          <a:bodyPr/>
          <a:lstStyle/>
          <a:p>
            <a:pPr lvl="0"/>
            <a:r>
              <a:rPr lang="nb-NO" sz="2000" dirty="0"/>
              <a:t>Innledning</a:t>
            </a:r>
          </a:p>
          <a:p>
            <a:pPr lvl="1"/>
            <a:r>
              <a:rPr lang="nb-NO" sz="1800" dirty="0"/>
              <a:t>Agenda</a:t>
            </a:r>
          </a:p>
          <a:p>
            <a:pPr lvl="1"/>
            <a:r>
              <a:rPr lang="nb-NO" sz="1800" dirty="0"/>
              <a:t>Referat fra forrige møte</a:t>
            </a:r>
          </a:p>
          <a:p>
            <a:pPr lvl="0"/>
            <a:r>
              <a:rPr lang="nb-NO" sz="2000" dirty="0"/>
              <a:t>Status fra delportefølje Sjø</a:t>
            </a:r>
          </a:p>
          <a:p>
            <a:pPr lvl="1"/>
            <a:r>
              <a:rPr lang="nb-NO" sz="1800" dirty="0"/>
              <a:t>Status utvalgte prosjekter (FD)</a:t>
            </a:r>
          </a:p>
          <a:p>
            <a:pPr lvl="1"/>
            <a:r>
              <a:rPr lang="nb-NO" sz="1800" dirty="0"/>
              <a:t>Nye prosjektideer (FST)</a:t>
            </a:r>
          </a:p>
          <a:p>
            <a:pPr lvl="1"/>
            <a:r>
              <a:rPr lang="nb-NO" sz="1800" dirty="0"/>
              <a:t>Forsvarsindustrielle vurderinger (FD)</a:t>
            </a:r>
          </a:p>
          <a:p>
            <a:pPr lvl="0"/>
            <a:r>
              <a:rPr lang="nb-NO" sz="2000" dirty="0"/>
              <a:t>Teknologidag med Sjøforsvaret</a:t>
            </a:r>
          </a:p>
          <a:p>
            <a:pPr lvl="0"/>
            <a:r>
              <a:rPr lang="nb-NO" sz="2000" dirty="0"/>
              <a:t>Orientering fra </a:t>
            </a:r>
            <a:r>
              <a:rPr lang="nb-NO" sz="2000" dirty="0" err="1"/>
              <a:t>FSi</a:t>
            </a:r>
            <a:r>
              <a:rPr lang="nb-NO" sz="2000" dirty="0"/>
              <a:t> om aktiviteter det neste halve året</a:t>
            </a:r>
          </a:p>
          <a:p>
            <a:pPr lvl="0"/>
            <a:r>
              <a:rPr lang="nb-NO" sz="2000" dirty="0"/>
              <a:t>Eventuelt</a:t>
            </a:r>
          </a:p>
        </p:txBody>
      </p:sp>
    </p:spTree>
    <p:extLst>
      <p:ext uri="{BB962C8B-B14F-4D97-AF65-F5344CB8AC3E}">
        <p14:creationId xmlns:p14="http://schemas.microsoft.com/office/powerpoint/2010/main" val="640856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800" dirty="0"/>
              <a:t>P6359 Fremtidig maritim minemottiltakskapabilitet</a:t>
            </a:r>
          </a:p>
        </p:txBody>
      </p:sp>
      <p:sp>
        <p:nvSpPr>
          <p:cNvPr id="3" name="Plassholder for innhold 2"/>
          <p:cNvSpPr>
            <a:spLocks noGrp="1"/>
          </p:cNvSpPr>
          <p:nvPr>
            <p:ph idx="1"/>
          </p:nvPr>
        </p:nvSpPr>
        <p:spPr>
          <a:xfrm>
            <a:off x="1198800" y="1592797"/>
            <a:ext cx="6625392" cy="4525963"/>
          </a:xfrm>
        </p:spPr>
        <p:txBody>
          <a:bodyPr/>
          <a:lstStyle/>
          <a:p>
            <a:pPr marL="457200" indent="-457200">
              <a:buFont typeface="Arial" panose="020B0604020202020204" pitchFamily="34" charset="0"/>
              <a:buChar char="•"/>
            </a:pPr>
            <a:r>
              <a:rPr lang="nb-NO" dirty="0"/>
              <a:t>Forprosjektfase</a:t>
            </a:r>
          </a:p>
          <a:p>
            <a:pPr marL="457200" indent="-457200">
              <a:buFont typeface="Arial" panose="020B0604020202020204" pitchFamily="34" charset="0"/>
              <a:buChar char="•"/>
            </a:pPr>
            <a:r>
              <a:rPr lang="nb-NO" dirty="0"/>
              <a:t>SSD forventet i Q1 2022 – forsinket til Q2 2023</a:t>
            </a:r>
          </a:p>
          <a:p>
            <a:pPr marL="457200" indent="-457200">
              <a:buFont typeface="Arial" panose="020B0604020202020204" pitchFamily="34" charset="0"/>
              <a:buChar char="•"/>
            </a:pPr>
            <a:r>
              <a:rPr lang="nb-NO" dirty="0"/>
              <a:t>Oppstart utsatt til 2024 - usikkert</a:t>
            </a:r>
          </a:p>
          <a:p>
            <a:pPr marL="457200" indent="-457200">
              <a:buFont typeface="Arial" panose="020B0604020202020204" pitchFamily="34" charset="0"/>
              <a:buChar char="•"/>
            </a:pPr>
            <a:r>
              <a:rPr lang="nb-NO" dirty="0"/>
              <a:t>Oppdrag om å vurdere standard fartøyklasse som moderfartøy gitt</a:t>
            </a:r>
          </a:p>
          <a:p>
            <a:pPr marL="857250" lvl="1" indent="-457200">
              <a:buFont typeface="Arial" panose="020B0604020202020204" pitchFamily="34" charset="0"/>
              <a:buChar char="•"/>
            </a:pPr>
            <a:r>
              <a:rPr lang="nb-NO" dirty="0"/>
              <a:t>Det vurderes at man i første omgang ønsker å leie eller kjøpe et brukt fartøy til kapabiliteten, og heller vurdere standardfartøy senere.</a:t>
            </a:r>
          </a:p>
          <a:p>
            <a:pPr marL="457200" indent="-457200">
              <a:buFont typeface="Arial" panose="020B0604020202020204" pitchFamily="34" charset="0"/>
              <a:buChar char="•"/>
            </a:pPr>
            <a:endParaRPr lang="nb-NO" dirty="0"/>
          </a:p>
          <a:p>
            <a:endParaRPr lang="nb-NO" u="sng" dirty="0"/>
          </a:p>
        </p:txBody>
      </p:sp>
      <p:pic>
        <p:nvPicPr>
          <p:cNvPr id="4" name="Bilde 3"/>
          <p:cNvPicPr>
            <a:picLocks noChangeAspect="1"/>
          </p:cNvPicPr>
          <p:nvPr/>
        </p:nvPicPr>
        <p:blipFill>
          <a:blip r:embed="rId3"/>
          <a:stretch>
            <a:fillRect/>
          </a:stretch>
        </p:blipFill>
        <p:spPr>
          <a:xfrm>
            <a:off x="7826365" y="1776358"/>
            <a:ext cx="4365635" cy="2588746"/>
          </a:xfrm>
          <a:prstGeom prst="rect">
            <a:avLst/>
          </a:prstGeom>
        </p:spPr>
      </p:pic>
    </p:spTree>
    <p:extLst>
      <p:ext uri="{BB962C8B-B14F-4D97-AF65-F5344CB8AC3E}">
        <p14:creationId xmlns:p14="http://schemas.microsoft.com/office/powerpoint/2010/main" val="86474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P6624 MLU Indre kystvakt</a:t>
            </a:r>
          </a:p>
        </p:txBody>
      </p:sp>
      <p:sp>
        <p:nvSpPr>
          <p:cNvPr id="3" name="Plassholder for innhold 2"/>
          <p:cNvSpPr>
            <a:spLocks noGrp="1"/>
          </p:cNvSpPr>
          <p:nvPr>
            <p:ph idx="1"/>
          </p:nvPr>
        </p:nvSpPr>
        <p:spPr>
          <a:xfrm>
            <a:off x="1198801" y="1592797"/>
            <a:ext cx="5329247" cy="4525963"/>
          </a:xfrm>
        </p:spPr>
        <p:txBody>
          <a:bodyPr/>
          <a:lstStyle/>
          <a:p>
            <a:pPr marL="457200" indent="-457200">
              <a:buFont typeface="Arial" panose="020B0604020202020204" pitchFamily="34" charset="0"/>
              <a:buChar char="•"/>
            </a:pPr>
            <a:r>
              <a:rPr lang="nb-NO" dirty="0"/>
              <a:t>Forprosjektfase</a:t>
            </a:r>
          </a:p>
          <a:p>
            <a:pPr marL="457200" indent="-457200">
              <a:buFont typeface="Arial" panose="020B0604020202020204" pitchFamily="34" charset="0"/>
              <a:buChar char="•"/>
            </a:pPr>
            <a:r>
              <a:rPr lang="nb-NO" dirty="0"/>
              <a:t>SSD forventet ila 2022</a:t>
            </a:r>
          </a:p>
          <a:p>
            <a:pPr marL="457200" indent="-457200">
              <a:buFont typeface="Arial" panose="020B0604020202020204" pitchFamily="34" charset="0"/>
              <a:buChar char="•"/>
            </a:pPr>
            <a:r>
              <a:rPr lang="nb-NO" dirty="0"/>
              <a:t>Omfang i prosjekt 6619 Anskaffelses av hurtiggående patruljebåt tas inn i 6624.</a:t>
            </a:r>
          </a:p>
          <a:p>
            <a:pPr marL="457200" indent="-457200">
              <a:buFont typeface="Arial" panose="020B0604020202020204" pitchFamily="34" charset="0"/>
              <a:buChar char="•"/>
            </a:pPr>
            <a:r>
              <a:rPr lang="nb-NO" dirty="0"/>
              <a:t>Planlagt oppstart 2025</a:t>
            </a:r>
          </a:p>
          <a:p>
            <a:pPr marL="457200" indent="-457200">
              <a:buFont typeface="Arial" panose="020B0604020202020204" pitchFamily="34" charset="0"/>
              <a:buChar char="•"/>
            </a:pPr>
            <a:endParaRPr lang="nb-NO" dirty="0"/>
          </a:p>
          <a:p>
            <a:pPr marL="457200" indent="-457200">
              <a:buFont typeface="Arial" panose="020B0604020202020204" pitchFamily="34" charset="0"/>
              <a:buChar char="•"/>
            </a:pPr>
            <a:r>
              <a:rPr lang="nb-NO" dirty="0"/>
              <a:t>Vurderinger om omfang gjøres i lys av </a:t>
            </a:r>
            <a:r>
              <a:rPr lang="nb-NO" dirty="0" err="1"/>
              <a:t>standardfartøysprosjekt</a:t>
            </a:r>
            <a:endParaRPr lang="nb-NO" dirty="0"/>
          </a:p>
          <a:p>
            <a:endParaRPr lang="nb-NO" dirty="0"/>
          </a:p>
        </p:txBody>
      </p:sp>
      <p:pic>
        <p:nvPicPr>
          <p:cNvPr id="7" name="Plassholder for bilde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8423" b="8423"/>
          <a:stretch>
            <a:fillRect/>
          </a:stretch>
        </p:blipFill>
        <p:spPr>
          <a:xfrm>
            <a:off x="7491879" y="1573084"/>
            <a:ext cx="4700121" cy="5211093"/>
          </a:xfrm>
        </p:spPr>
      </p:pic>
      <p:sp>
        <p:nvSpPr>
          <p:cNvPr id="4" name="TekstSylinder 3"/>
          <p:cNvSpPr txBox="1"/>
          <p:nvPr/>
        </p:nvSpPr>
        <p:spPr>
          <a:xfrm>
            <a:off x="9392572" y="6453336"/>
            <a:ext cx="1802096" cy="246221"/>
          </a:xfrm>
          <a:prstGeom prst="rect">
            <a:avLst/>
          </a:prstGeom>
          <a:noFill/>
        </p:spPr>
        <p:txBody>
          <a:bodyPr wrap="none" rtlCol="0">
            <a:spAutoFit/>
          </a:bodyPr>
          <a:lstStyle/>
          <a:p>
            <a:r>
              <a:rPr lang="nb-NO" sz="1000" dirty="0">
                <a:solidFill>
                  <a:schemeClr val="bg1"/>
                </a:solidFill>
              </a:rPr>
              <a:t>Foto</a:t>
            </a:r>
            <a:r>
              <a:rPr lang="nb-NO" sz="1000">
                <a:solidFill>
                  <a:schemeClr val="bg1"/>
                </a:solidFill>
              </a:rPr>
              <a:t>: </a:t>
            </a:r>
            <a:r>
              <a:rPr lang="nb-NO" sz="1000" u="sng">
                <a:solidFill>
                  <a:schemeClr val="bg1"/>
                </a:solidFill>
              </a:rPr>
              <a:t>Mona Seim </a:t>
            </a:r>
            <a:r>
              <a:rPr lang="nb-NO" sz="1000" u="sng" dirty="0">
                <a:solidFill>
                  <a:schemeClr val="bg1"/>
                </a:solidFill>
              </a:rPr>
              <a:t>/ Forsvaret</a:t>
            </a:r>
            <a:endParaRPr lang="nb-NO" sz="1000" dirty="0">
              <a:solidFill>
                <a:schemeClr val="bg1"/>
              </a:solidFill>
            </a:endParaRPr>
          </a:p>
        </p:txBody>
      </p:sp>
      <p:sp>
        <p:nvSpPr>
          <p:cNvPr id="5" name="TekstSylinder 4"/>
          <p:cNvSpPr txBox="1"/>
          <p:nvPr/>
        </p:nvSpPr>
        <p:spPr>
          <a:xfrm>
            <a:off x="8544272" y="5902643"/>
            <a:ext cx="1766830" cy="246221"/>
          </a:xfrm>
          <a:prstGeom prst="rect">
            <a:avLst/>
          </a:prstGeom>
          <a:noFill/>
        </p:spPr>
        <p:txBody>
          <a:bodyPr wrap="none" rtlCol="0">
            <a:spAutoFit/>
          </a:bodyPr>
          <a:lstStyle/>
          <a:p>
            <a:r>
              <a:rPr lang="nb-NO" sz="1000" dirty="0"/>
              <a:t>Foto: </a:t>
            </a:r>
            <a:r>
              <a:rPr lang="nb-NO" sz="1000" u="sng" dirty="0">
                <a:hlinkClick r:id="rId4" tooltip="Mona Seim/ Forsvaret"/>
              </a:rPr>
              <a:t>Mona Seim/ Forsvaret</a:t>
            </a:r>
            <a:endParaRPr lang="nb-NO" sz="1000" dirty="0"/>
          </a:p>
        </p:txBody>
      </p:sp>
    </p:spTree>
    <p:extLst>
      <p:ext uri="{BB962C8B-B14F-4D97-AF65-F5344CB8AC3E}">
        <p14:creationId xmlns:p14="http://schemas.microsoft.com/office/powerpoint/2010/main" val="674138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P6618 MLU KV Harstad</a:t>
            </a:r>
          </a:p>
        </p:txBody>
      </p:sp>
      <p:sp>
        <p:nvSpPr>
          <p:cNvPr id="3" name="Plassholder for innhold 2"/>
          <p:cNvSpPr>
            <a:spLocks noGrp="1"/>
          </p:cNvSpPr>
          <p:nvPr>
            <p:ph idx="1"/>
          </p:nvPr>
        </p:nvSpPr>
        <p:spPr>
          <a:xfrm>
            <a:off x="1198801" y="1592797"/>
            <a:ext cx="4537159" cy="4525963"/>
          </a:xfrm>
        </p:spPr>
        <p:txBody>
          <a:bodyPr/>
          <a:lstStyle/>
          <a:p>
            <a:pPr marL="457200" indent="-457200">
              <a:buFont typeface="Arial" panose="020B0604020202020204" pitchFamily="34" charset="0"/>
              <a:buChar char="•"/>
            </a:pPr>
            <a:r>
              <a:rPr lang="nb-NO" dirty="0"/>
              <a:t>Forprosjektfase</a:t>
            </a:r>
          </a:p>
          <a:p>
            <a:pPr marL="457200" indent="-457200">
              <a:buFont typeface="Arial" panose="020B0604020202020204" pitchFamily="34" charset="0"/>
              <a:buChar char="•"/>
            </a:pPr>
            <a:r>
              <a:rPr lang="nb-NO" dirty="0"/>
              <a:t>Oppstart planlagt 2024</a:t>
            </a:r>
          </a:p>
          <a:p>
            <a:pPr marL="457200" indent="-457200">
              <a:buFont typeface="Arial" panose="020B0604020202020204" pitchFamily="34" charset="0"/>
              <a:buChar char="•"/>
            </a:pPr>
            <a:endParaRPr lang="nb-NO" dirty="0"/>
          </a:p>
          <a:p>
            <a:pPr marL="457200" indent="-457200">
              <a:buFont typeface="Arial" panose="020B0604020202020204" pitchFamily="34" charset="0"/>
              <a:buChar char="•"/>
            </a:pPr>
            <a:r>
              <a:rPr lang="nb-NO" dirty="0"/>
              <a:t>Vurderinger om omfang gjøres i lys av </a:t>
            </a:r>
            <a:r>
              <a:rPr lang="nb-NO" dirty="0" err="1"/>
              <a:t>standardfartøysprosjekt</a:t>
            </a:r>
            <a:endParaRPr lang="nb-NO" dirty="0"/>
          </a:p>
        </p:txBody>
      </p:sp>
      <p:pic>
        <p:nvPicPr>
          <p:cNvPr id="7" name="Plassholder for bilde 6"/>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2494" b="18995"/>
          <a:stretch/>
        </p:blipFill>
        <p:spPr>
          <a:xfrm>
            <a:off x="6024563" y="1592797"/>
            <a:ext cx="6167437" cy="4104605"/>
          </a:xfrm>
        </p:spPr>
      </p:pic>
      <p:sp>
        <p:nvSpPr>
          <p:cNvPr id="8" name="TekstSylinder 7"/>
          <p:cNvSpPr txBox="1"/>
          <p:nvPr/>
        </p:nvSpPr>
        <p:spPr>
          <a:xfrm>
            <a:off x="10272464" y="5441372"/>
            <a:ext cx="1949573" cy="246221"/>
          </a:xfrm>
          <a:prstGeom prst="rect">
            <a:avLst/>
          </a:prstGeom>
          <a:noFill/>
        </p:spPr>
        <p:txBody>
          <a:bodyPr wrap="none" rtlCol="0">
            <a:spAutoFit/>
          </a:bodyPr>
          <a:lstStyle/>
          <a:p>
            <a:r>
              <a:rPr lang="nb-NO" sz="1000" dirty="0">
                <a:solidFill>
                  <a:schemeClr val="bg1"/>
                </a:solidFill>
              </a:rPr>
              <a:t>Foto: </a:t>
            </a:r>
            <a:r>
              <a:rPr lang="nb-NO" sz="1000" u="sng" dirty="0">
                <a:solidFill>
                  <a:schemeClr val="bg1"/>
                </a:solidFill>
              </a:rPr>
              <a:t>Helene Synes / Forsvaret</a:t>
            </a:r>
            <a:endParaRPr lang="nb-NO" sz="1000" dirty="0">
              <a:solidFill>
                <a:schemeClr val="bg1"/>
              </a:solidFill>
            </a:endParaRPr>
          </a:p>
        </p:txBody>
      </p:sp>
    </p:spTree>
    <p:extLst>
      <p:ext uri="{BB962C8B-B14F-4D97-AF65-F5344CB8AC3E}">
        <p14:creationId xmlns:p14="http://schemas.microsoft.com/office/powerpoint/2010/main" val="3083755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P1081 </a:t>
            </a:r>
            <a:r>
              <a:rPr lang="nb-NO" dirty="0" err="1"/>
              <a:t>Future</a:t>
            </a:r>
            <a:r>
              <a:rPr lang="nb-NO" dirty="0"/>
              <a:t> NSM</a:t>
            </a:r>
          </a:p>
        </p:txBody>
      </p:sp>
      <p:sp>
        <p:nvSpPr>
          <p:cNvPr id="3" name="Plassholder for innhold 2"/>
          <p:cNvSpPr>
            <a:spLocks noGrp="1"/>
          </p:cNvSpPr>
          <p:nvPr>
            <p:ph idx="1"/>
          </p:nvPr>
        </p:nvSpPr>
        <p:spPr>
          <a:xfrm>
            <a:off x="1198800" y="1592797"/>
            <a:ext cx="5329248" cy="4525963"/>
          </a:xfrm>
        </p:spPr>
        <p:txBody>
          <a:bodyPr/>
          <a:lstStyle/>
          <a:p>
            <a:pPr marL="457200" indent="-457200">
              <a:buFont typeface="Arial" panose="020B0604020202020204" pitchFamily="34" charset="0"/>
              <a:buChar char="•"/>
            </a:pPr>
            <a:r>
              <a:rPr lang="nb-NO" dirty="0"/>
              <a:t>Norsk/tysk utviklingsprosjekt</a:t>
            </a:r>
          </a:p>
          <a:p>
            <a:pPr marL="457200" indent="-457200">
              <a:buFont typeface="Arial" panose="020B0604020202020204" pitchFamily="34" charset="0"/>
              <a:buChar char="•"/>
            </a:pPr>
            <a:r>
              <a:rPr lang="nb-NO" dirty="0"/>
              <a:t>Forsvarsindustriell vurdering gjennomført</a:t>
            </a:r>
          </a:p>
          <a:p>
            <a:pPr marL="457200" indent="-457200">
              <a:buFont typeface="Arial" panose="020B0604020202020204" pitchFamily="34" charset="0"/>
              <a:buChar char="•"/>
            </a:pPr>
            <a:r>
              <a:rPr lang="nb-NO" dirty="0" err="1"/>
              <a:t>KVU</a:t>
            </a:r>
            <a:r>
              <a:rPr lang="nb-NO" dirty="0"/>
              <a:t> ferdigstilt</a:t>
            </a:r>
          </a:p>
          <a:p>
            <a:pPr marL="457200" indent="-457200">
              <a:buFont typeface="Arial" panose="020B0604020202020204" pitchFamily="34" charset="0"/>
              <a:buChar char="•"/>
            </a:pPr>
            <a:r>
              <a:rPr lang="nb-NO" dirty="0"/>
              <a:t>KS 1 gjennomført</a:t>
            </a:r>
          </a:p>
          <a:p>
            <a:pPr marL="457200" indent="-457200">
              <a:buFont typeface="Arial" panose="020B0604020202020204" pitchFamily="34" charset="0"/>
              <a:buChar char="•"/>
            </a:pPr>
            <a:r>
              <a:rPr lang="nb-NO" dirty="0"/>
              <a:t>SSD ventet i 3. kvartal 2022</a:t>
            </a:r>
          </a:p>
          <a:p>
            <a:pPr marL="457200" indent="-457200">
              <a:buFont typeface="Arial" panose="020B0604020202020204" pitchFamily="34" charset="0"/>
              <a:buChar char="•"/>
            </a:pPr>
            <a:r>
              <a:rPr lang="nb-NO" dirty="0"/>
              <a:t>KS 2 ventes igangsatt i 3. kvartal</a:t>
            </a:r>
          </a:p>
          <a:p>
            <a:pPr marL="457200" indent="-457200">
              <a:buFont typeface="Arial" panose="020B0604020202020204" pitchFamily="34" charset="0"/>
              <a:buChar char="•"/>
            </a:pPr>
            <a:r>
              <a:rPr lang="nb-NO" dirty="0"/>
              <a:t>Prosjektet planlegges fremmet for Stortinget i 2023</a:t>
            </a:r>
          </a:p>
          <a:p>
            <a:endParaRPr lang="nb-NO" dirty="0"/>
          </a:p>
        </p:txBody>
      </p:sp>
      <p:pic>
        <p:nvPicPr>
          <p:cNvPr id="6" name="Bilde 5">
            <a:extLst>
              <a:ext uri="{FF2B5EF4-FFF2-40B4-BE49-F238E27FC236}">
                <a16:creationId xmlns:a16="http://schemas.microsoft.com/office/drawing/2014/main" id="{8F90276B-9373-4AAC-B170-A92A382C1FF9}"/>
              </a:ext>
            </a:extLst>
          </p:cNvPr>
          <p:cNvPicPr>
            <a:picLocks noChangeAspect="1"/>
          </p:cNvPicPr>
          <p:nvPr/>
        </p:nvPicPr>
        <p:blipFill>
          <a:blip r:embed="rId3"/>
          <a:stretch>
            <a:fillRect/>
          </a:stretch>
        </p:blipFill>
        <p:spPr>
          <a:xfrm>
            <a:off x="6312024" y="2922256"/>
            <a:ext cx="5725370" cy="2021718"/>
          </a:xfrm>
          <a:prstGeom prst="rect">
            <a:avLst/>
          </a:prstGeom>
        </p:spPr>
      </p:pic>
      <p:pic>
        <p:nvPicPr>
          <p:cNvPr id="8" name="Bilde 7">
            <a:extLst>
              <a:ext uri="{FF2B5EF4-FFF2-40B4-BE49-F238E27FC236}">
                <a16:creationId xmlns:a16="http://schemas.microsoft.com/office/drawing/2014/main" id="{A21DEA16-EF37-428B-A8DD-9005BE2B7D8C}"/>
              </a:ext>
            </a:extLst>
          </p:cNvPr>
          <p:cNvPicPr>
            <a:picLocks noChangeAspect="1"/>
          </p:cNvPicPr>
          <p:nvPr/>
        </p:nvPicPr>
        <p:blipFill>
          <a:blip r:embed="rId4"/>
          <a:stretch>
            <a:fillRect/>
          </a:stretch>
        </p:blipFill>
        <p:spPr>
          <a:xfrm>
            <a:off x="7385737" y="1628800"/>
            <a:ext cx="1451756" cy="1003683"/>
          </a:xfrm>
          <a:prstGeom prst="rect">
            <a:avLst/>
          </a:prstGeom>
        </p:spPr>
      </p:pic>
      <p:pic>
        <p:nvPicPr>
          <p:cNvPr id="9" name="Bilde 8">
            <a:extLst>
              <a:ext uri="{FF2B5EF4-FFF2-40B4-BE49-F238E27FC236}">
                <a16:creationId xmlns:a16="http://schemas.microsoft.com/office/drawing/2014/main" id="{57A841F5-A856-4256-B471-810886F64AD9}"/>
              </a:ext>
            </a:extLst>
          </p:cNvPr>
          <p:cNvPicPr>
            <a:picLocks noChangeAspect="1"/>
          </p:cNvPicPr>
          <p:nvPr/>
        </p:nvPicPr>
        <p:blipFill>
          <a:blip r:embed="rId5"/>
          <a:stretch>
            <a:fillRect/>
          </a:stretch>
        </p:blipFill>
        <p:spPr>
          <a:xfrm>
            <a:off x="9423972" y="1634896"/>
            <a:ext cx="1496564" cy="1003684"/>
          </a:xfrm>
          <a:prstGeom prst="rect">
            <a:avLst/>
          </a:prstGeom>
        </p:spPr>
      </p:pic>
    </p:spTree>
    <p:extLst>
      <p:ext uri="{BB962C8B-B14F-4D97-AF65-F5344CB8AC3E}">
        <p14:creationId xmlns:p14="http://schemas.microsoft.com/office/powerpoint/2010/main" val="1817000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Nye prosjektideer - FST</a:t>
            </a:r>
          </a:p>
        </p:txBody>
      </p:sp>
      <p:sp>
        <p:nvSpPr>
          <p:cNvPr id="3" name="Plassholder for innhold 2"/>
          <p:cNvSpPr>
            <a:spLocks noGrp="1"/>
          </p:cNvSpPr>
          <p:nvPr>
            <p:ph idx="1"/>
          </p:nvPr>
        </p:nvSpPr>
        <p:spPr/>
        <p:txBody>
          <a:bodyPr/>
          <a:lstStyle/>
          <a:p>
            <a:r>
              <a:rPr lang="nb-NO"/>
              <a:t>Ingen</a:t>
            </a:r>
            <a:endParaRPr lang="nb-NO" dirty="0"/>
          </a:p>
        </p:txBody>
      </p:sp>
      <p:sp>
        <p:nvSpPr>
          <p:cNvPr id="4" name="Plassholder for bilde 3"/>
          <p:cNvSpPr>
            <a:spLocks noGrp="1"/>
          </p:cNvSpPr>
          <p:nvPr>
            <p:ph type="pic" sz="quarter" idx="13"/>
          </p:nvPr>
        </p:nvSpPr>
        <p:spPr/>
      </p:sp>
    </p:spTree>
    <p:extLst>
      <p:ext uri="{BB962C8B-B14F-4D97-AF65-F5344CB8AC3E}">
        <p14:creationId xmlns:p14="http://schemas.microsoft.com/office/powerpoint/2010/main" val="2984259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Forsvarsindustrielle vurderinger/analyser</a:t>
            </a:r>
          </a:p>
        </p:txBody>
      </p:sp>
      <p:sp>
        <p:nvSpPr>
          <p:cNvPr id="3" name="Plassholder for innhold 2"/>
          <p:cNvSpPr>
            <a:spLocks noGrp="1"/>
          </p:cNvSpPr>
          <p:nvPr>
            <p:ph idx="1"/>
          </p:nvPr>
        </p:nvSpPr>
        <p:spPr>
          <a:xfrm>
            <a:off x="1198800" y="1592797"/>
            <a:ext cx="9792000" cy="4932547"/>
          </a:xfrm>
        </p:spPr>
        <p:txBody>
          <a:bodyPr/>
          <a:lstStyle/>
          <a:p>
            <a:r>
              <a:rPr lang="nb-NO" sz="2200" u="sng" dirty="0"/>
              <a:t>Fullførte</a:t>
            </a:r>
          </a:p>
          <a:p>
            <a:pPr marL="457200" indent="-457200">
              <a:buFontTx/>
              <a:buChar char="-"/>
            </a:pPr>
            <a:endParaRPr lang="nb-NO" sz="2200" dirty="0"/>
          </a:p>
          <a:p>
            <a:r>
              <a:rPr lang="nb-NO" sz="2200" u="sng" dirty="0"/>
              <a:t>Pågående</a:t>
            </a:r>
          </a:p>
          <a:p>
            <a:pPr>
              <a:buFontTx/>
              <a:buChar char="-"/>
            </a:pPr>
            <a:r>
              <a:rPr lang="nb-NO" sz="2200" dirty="0">
                <a:solidFill>
                  <a:prstClr val="black"/>
                </a:solidFill>
              </a:rPr>
              <a:t>P6380 KJK oppgradering</a:t>
            </a:r>
          </a:p>
          <a:p>
            <a:pPr>
              <a:buFontTx/>
              <a:buChar char="-"/>
            </a:pPr>
            <a:r>
              <a:rPr lang="nb-NO" sz="2200" dirty="0">
                <a:solidFill>
                  <a:prstClr val="black"/>
                </a:solidFill>
              </a:rPr>
              <a:t>P1118 Standardiserte fartøy til Sjøforsvaret</a:t>
            </a:r>
          </a:p>
          <a:p>
            <a:pPr>
              <a:buFontTx/>
              <a:buChar char="-"/>
            </a:pPr>
            <a:r>
              <a:rPr lang="nb-NO" sz="2200" dirty="0">
                <a:solidFill>
                  <a:prstClr val="black"/>
                </a:solidFill>
              </a:rPr>
              <a:t>P1528 SOF Utrustning og styrkebeskyttelse </a:t>
            </a:r>
          </a:p>
          <a:p>
            <a:endParaRPr lang="nb-NO" sz="2200" u="sng" dirty="0"/>
          </a:p>
          <a:p>
            <a:pPr marL="0" indent="0"/>
            <a:r>
              <a:rPr lang="nb-NO" sz="2200" u="sng" dirty="0"/>
              <a:t>Kommende</a:t>
            </a:r>
          </a:p>
        </p:txBody>
      </p:sp>
    </p:spTree>
    <p:extLst>
      <p:ext uri="{BB962C8B-B14F-4D97-AF65-F5344CB8AC3E}">
        <p14:creationId xmlns:p14="http://schemas.microsoft.com/office/powerpoint/2010/main" val="1120602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Agenda </a:t>
            </a:r>
            <a:r>
              <a:rPr lang="nb-NO" dirty="0" err="1"/>
              <a:t>teknologidager</a:t>
            </a:r>
            <a:endParaRPr lang="nb-NO" dirty="0"/>
          </a:p>
        </p:txBody>
      </p:sp>
      <p:pic>
        <p:nvPicPr>
          <p:cNvPr id="5" name="Plassholder for innhold 4">
            <a:extLst>
              <a:ext uri="{FF2B5EF4-FFF2-40B4-BE49-F238E27FC236}">
                <a16:creationId xmlns:a16="http://schemas.microsoft.com/office/drawing/2014/main" id="{1A068BD6-D1CB-4F4E-B7A3-BA0E0DC99EB3}"/>
              </a:ext>
            </a:extLst>
          </p:cNvPr>
          <p:cNvPicPr>
            <a:picLocks noGrp="1" noChangeAspect="1"/>
          </p:cNvPicPr>
          <p:nvPr>
            <p:ph idx="1"/>
          </p:nvPr>
        </p:nvPicPr>
        <p:blipFill>
          <a:blip r:embed="rId3"/>
          <a:stretch>
            <a:fillRect/>
          </a:stretch>
        </p:blipFill>
        <p:spPr>
          <a:xfrm>
            <a:off x="119336" y="1628800"/>
            <a:ext cx="5848350" cy="4400550"/>
          </a:xfrm>
          <a:prstGeom prst="rect">
            <a:avLst/>
          </a:prstGeom>
        </p:spPr>
      </p:pic>
      <p:pic>
        <p:nvPicPr>
          <p:cNvPr id="6" name="Bilde 5">
            <a:extLst>
              <a:ext uri="{FF2B5EF4-FFF2-40B4-BE49-F238E27FC236}">
                <a16:creationId xmlns:a16="http://schemas.microsoft.com/office/drawing/2014/main" id="{9073B330-355A-4884-A25B-0476F16443DD}"/>
              </a:ext>
            </a:extLst>
          </p:cNvPr>
          <p:cNvPicPr>
            <a:picLocks noChangeAspect="1"/>
          </p:cNvPicPr>
          <p:nvPr/>
        </p:nvPicPr>
        <p:blipFill>
          <a:blip r:embed="rId4"/>
          <a:stretch>
            <a:fillRect/>
          </a:stretch>
        </p:blipFill>
        <p:spPr>
          <a:xfrm>
            <a:off x="5987507" y="1628800"/>
            <a:ext cx="5819775" cy="2009775"/>
          </a:xfrm>
          <a:prstGeom prst="rect">
            <a:avLst/>
          </a:prstGeom>
        </p:spPr>
      </p:pic>
    </p:spTree>
    <p:extLst>
      <p:ext uri="{BB962C8B-B14F-4D97-AF65-F5344CB8AC3E}">
        <p14:creationId xmlns:p14="http://schemas.microsoft.com/office/powerpoint/2010/main" val="1032648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8"/>
          </p:nvPr>
        </p:nvSpPr>
        <p:spPr/>
        <p:txBody>
          <a:bodyPr/>
          <a:lstStyle/>
          <a:p>
            <a:fld id="{9DC0B969-50A7-814C-A540-FEAA4DC33D67}" type="datetime1">
              <a:rPr lang="en-US" smtClean="0"/>
              <a:t>8/22/2022</a:t>
            </a:fld>
            <a:endParaRPr lang="en-US"/>
          </a:p>
        </p:txBody>
      </p:sp>
      <p:sp>
        <p:nvSpPr>
          <p:cNvPr id="3" name="Footer Placeholder 2"/>
          <p:cNvSpPr>
            <a:spLocks noGrp="1"/>
          </p:cNvSpPr>
          <p:nvPr>
            <p:ph type="ftr" sz="quarter" idx="19"/>
          </p:nvPr>
        </p:nvSpPr>
        <p:spPr/>
        <p:txBody>
          <a:bodyPr/>
          <a:lstStyle/>
          <a:p>
            <a:endParaRPr lang="en-US"/>
          </a:p>
        </p:txBody>
      </p:sp>
      <p:sp>
        <p:nvSpPr>
          <p:cNvPr id="4" name="Slide Number Placeholder 3"/>
          <p:cNvSpPr>
            <a:spLocks noGrp="1"/>
          </p:cNvSpPr>
          <p:nvPr>
            <p:ph type="sldNum" sz="quarter" idx="20"/>
          </p:nvPr>
        </p:nvSpPr>
        <p:spPr/>
        <p:txBody>
          <a:bodyPr/>
          <a:lstStyle/>
          <a:p>
            <a:fld id="{B3E32AC4-451E-9947-8F99-28F98A8CF5CD}" type="slidenum">
              <a:rPr lang="en-US" smtClean="0"/>
              <a:t>27</a:t>
            </a:fld>
            <a:endParaRPr lang="en-US"/>
          </a:p>
        </p:txBody>
      </p:sp>
      <p:sp>
        <p:nvSpPr>
          <p:cNvPr id="5" name="Title 4"/>
          <p:cNvSpPr>
            <a:spLocks noGrp="1"/>
          </p:cNvSpPr>
          <p:nvPr>
            <p:ph type="title"/>
          </p:nvPr>
        </p:nvSpPr>
        <p:spPr>
          <a:xfrm>
            <a:off x="461090" y="4024726"/>
            <a:ext cx="5170629" cy="1766261"/>
          </a:xfrm>
        </p:spPr>
        <p:txBody>
          <a:bodyPr/>
          <a:lstStyle/>
          <a:p>
            <a:pPr algn="r"/>
            <a:r>
              <a:rPr lang="nb-NO" sz="2400" dirty="0"/>
              <a:t>Forsvars- og sikkerhetsindustriens forening</a:t>
            </a:r>
            <a:br>
              <a:rPr lang="nb-NO" sz="2400" dirty="0"/>
            </a:br>
            <a:r>
              <a:rPr lang="nb-NO" sz="2400" dirty="0"/>
              <a:t>Aktiviteter</a:t>
            </a:r>
            <a:br>
              <a:rPr lang="nb-NO" sz="2400" dirty="0"/>
            </a:br>
            <a:br>
              <a:rPr lang="nb-NO" sz="2400" dirty="0"/>
            </a:br>
            <a:br>
              <a:rPr lang="nb-NO" sz="1600" dirty="0"/>
            </a:br>
            <a:r>
              <a:rPr lang="nb-NO" sz="1600" dirty="0"/>
              <a:t>19. mars 2021</a:t>
            </a:r>
          </a:p>
        </p:txBody>
      </p:sp>
      <p:pic>
        <p:nvPicPr>
          <p:cNvPr id="12" name="Plassholder for bilde 11"/>
          <p:cNvPicPr>
            <a:picLocks noGrp="1" noChangeAspect="1"/>
          </p:cNvPicPr>
          <p:nvPr>
            <p:ph type="pic" sz="quarter" idx="28"/>
          </p:nvPr>
        </p:nvPicPr>
        <p:blipFill>
          <a:blip r:embed="rId3" cstate="screen">
            <a:extLst>
              <a:ext uri="{28A0092B-C50C-407E-A947-70E740481C1C}">
                <a14:useLocalDpi xmlns:a14="http://schemas.microsoft.com/office/drawing/2010/main"/>
              </a:ext>
            </a:extLst>
          </a:blip>
          <a:srcRect/>
          <a:stretch>
            <a:fillRect/>
          </a:stretch>
        </p:blipFill>
        <p:spPr/>
      </p:pic>
      <p:pic>
        <p:nvPicPr>
          <p:cNvPr id="18" name="Plassholder for bilde 17"/>
          <p:cNvPicPr>
            <a:picLocks noGrp="1" noChangeAspect="1"/>
          </p:cNvPicPr>
          <p:nvPr>
            <p:ph type="pic" sz="quarter" idx="27"/>
          </p:nvPr>
        </p:nvPicPr>
        <p:blipFill>
          <a:blip r:embed="rId4" cstate="screen">
            <a:extLst>
              <a:ext uri="{28A0092B-C50C-407E-A947-70E740481C1C}">
                <a14:useLocalDpi xmlns:a14="http://schemas.microsoft.com/office/drawing/2010/main"/>
              </a:ext>
            </a:extLst>
          </a:blip>
          <a:srcRect/>
          <a:stretch>
            <a:fillRect/>
          </a:stretch>
        </p:blipFill>
        <p:spPr/>
      </p:pic>
      <p:pic>
        <p:nvPicPr>
          <p:cNvPr id="9" name="Plassholder for bilde 8"/>
          <p:cNvPicPr>
            <a:picLocks noGrp="1" noChangeAspect="1"/>
          </p:cNvPicPr>
          <p:nvPr>
            <p:ph type="pic" sz="quarter" idx="29"/>
          </p:nvPr>
        </p:nvPicPr>
        <p:blipFill>
          <a:blip r:embed="rId5" cstate="screen">
            <a:extLst>
              <a:ext uri="{28A0092B-C50C-407E-A947-70E740481C1C}">
                <a14:useLocalDpi xmlns:a14="http://schemas.microsoft.com/office/drawing/2010/main"/>
              </a:ext>
            </a:extLst>
          </a:blip>
          <a:srcRect/>
          <a:stretch>
            <a:fillRect/>
          </a:stretch>
        </p:blipFill>
        <p:spPr/>
      </p:pic>
      <p:pic>
        <p:nvPicPr>
          <p:cNvPr id="16" name="Plassholder for bilde 15">
            <a:extLst>
              <a:ext uri="{FF2B5EF4-FFF2-40B4-BE49-F238E27FC236}">
                <a16:creationId xmlns:a16="http://schemas.microsoft.com/office/drawing/2014/main" id="{F55241D2-A673-4C53-A7A0-0B7640B81B5A}"/>
              </a:ext>
            </a:extLst>
          </p:cNvPr>
          <p:cNvPicPr>
            <a:picLocks noGrp="1" noChangeAspect="1"/>
          </p:cNvPicPr>
          <p:nvPr>
            <p:ph type="pic" sz="quarter" idx="25"/>
          </p:nvPr>
        </p:nvPicPr>
        <p:blipFill>
          <a:blip r:embed="rId6"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881000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Aktiviteter 2022 jul-</a:t>
            </a:r>
            <a:r>
              <a:rPr lang="nb-NO" dirty="0" err="1"/>
              <a:t>des</a:t>
            </a:r>
            <a:endParaRPr lang="nb-NO" dirty="0"/>
          </a:p>
        </p:txBody>
      </p:sp>
      <p:sp>
        <p:nvSpPr>
          <p:cNvPr id="3" name="Plassholder for innhold 2"/>
          <p:cNvSpPr>
            <a:spLocks noGrp="1"/>
          </p:cNvSpPr>
          <p:nvPr>
            <p:ph idx="1"/>
          </p:nvPr>
        </p:nvSpPr>
        <p:spPr/>
        <p:txBody>
          <a:bodyPr/>
          <a:lstStyle/>
          <a:p>
            <a:r>
              <a:rPr lang="nb-NO" dirty="0"/>
              <a:t>ARF/PRINSIX                   	     		dato TBD</a:t>
            </a:r>
          </a:p>
          <a:p>
            <a:r>
              <a:rPr lang="nb-NO" dirty="0" err="1"/>
              <a:t>Farnborough</a:t>
            </a:r>
            <a:r>
              <a:rPr lang="nb-NO" dirty="0"/>
              <a:t> Air Show				18.-22. juli</a:t>
            </a:r>
          </a:p>
          <a:p>
            <a:r>
              <a:rPr lang="nb-NO" dirty="0"/>
              <a:t>Leverandørseminar / </a:t>
            </a:r>
            <a:r>
              <a:rPr lang="nb-NO" dirty="0" err="1"/>
              <a:t>FSi</a:t>
            </a:r>
            <a:r>
              <a:rPr lang="nb-NO" dirty="0"/>
              <a:t>-messen		31. </a:t>
            </a:r>
            <a:r>
              <a:rPr lang="nb-NO" dirty="0" err="1"/>
              <a:t>aug</a:t>
            </a:r>
            <a:r>
              <a:rPr lang="nb-NO" dirty="0"/>
              <a:t> -1. </a:t>
            </a:r>
            <a:r>
              <a:rPr lang="nb-NO" dirty="0" err="1"/>
              <a:t>sept</a:t>
            </a:r>
            <a:endParaRPr lang="nb-NO" dirty="0"/>
          </a:p>
          <a:p>
            <a:r>
              <a:rPr lang="nb-NO" dirty="0">
                <a:solidFill>
                  <a:prstClr val="black"/>
                </a:solidFill>
              </a:rPr>
              <a:t>Teknologidag Sjøforsvaret, Bergen		15. – 16. september </a:t>
            </a:r>
          </a:p>
          <a:p>
            <a:r>
              <a:rPr lang="nb-NO" dirty="0"/>
              <a:t>MSPO						22. </a:t>
            </a:r>
            <a:r>
              <a:rPr lang="nb-NO" dirty="0" err="1"/>
              <a:t>sept</a:t>
            </a:r>
            <a:endParaRPr lang="nb-NO" dirty="0"/>
          </a:p>
          <a:p>
            <a:r>
              <a:rPr lang="nb-NO" dirty="0"/>
              <a:t>AUSA						10. -12. oktober</a:t>
            </a:r>
          </a:p>
          <a:p>
            <a:endParaRPr lang="nb-NO" dirty="0"/>
          </a:p>
        </p:txBody>
      </p:sp>
    </p:spTree>
    <p:extLst>
      <p:ext uri="{BB962C8B-B14F-4D97-AF65-F5344CB8AC3E}">
        <p14:creationId xmlns:p14="http://schemas.microsoft.com/office/powerpoint/2010/main" val="2573785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p:cNvSpPr>
            <a:spLocks noGrp="1"/>
          </p:cNvSpPr>
          <p:nvPr>
            <p:ph type="body" sz="quarter" idx="20"/>
          </p:nvPr>
        </p:nvSpPr>
        <p:spPr/>
        <p:txBody>
          <a:bodyPr/>
          <a:lstStyle/>
          <a:p>
            <a:r>
              <a:rPr lang="nb-NO" dirty="0"/>
              <a:t>Spørsmål?</a:t>
            </a:r>
          </a:p>
        </p:txBody>
      </p:sp>
    </p:spTree>
    <p:extLst>
      <p:ext uri="{BB962C8B-B14F-4D97-AF65-F5344CB8AC3E}">
        <p14:creationId xmlns:p14="http://schemas.microsoft.com/office/powerpoint/2010/main" val="3880720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ilde 3"/>
          <p:cNvSpPr>
            <a:spLocks noGrp="1"/>
          </p:cNvSpPr>
          <p:nvPr>
            <p:ph type="pic" sz="quarter" idx="20"/>
          </p:nvPr>
        </p:nvSpPr>
        <p:spPr/>
      </p:sp>
      <p:sp>
        <p:nvSpPr>
          <p:cNvPr id="5" name="Plassholder for tekst 4"/>
          <p:cNvSpPr>
            <a:spLocks noGrp="1"/>
          </p:cNvSpPr>
          <p:nvPr>
            <p:ph type="body" sz="quarter" idx="21"/>
          </p:nvPr>
        </p:nvSpPr>
        <p:spPr/>
        <p:txBody>
          <a:bodyPr/>
          <a:lstStyle/>
          <a:p>
            <a:r>
              <a:rPr lang="nb-NO" dirty="0"/>
              <a:t>Status utvalgte prosjekter</a:t>
            </a:r>
          </a:p>
        </p:txBody>
      </p:sp>
      <p:sp>
        <p:nvSpPr>
          <p:cNvPr id="6" name="Plassholder for tekst 5"/>
          <p:cNvSpPr>
            <a:spLocks noGrp="1"/>
          </p:cNvSpPr>
          <p:nvPr>
            <p:ph type="body" sz="quarter" idx="22"/>
          </p:nvPr>
        </p:nvSpPr>
        <p:spPr/>
        <p:txBody>
          <a:bodyPr/>
          <a:lstStyle/>
          <a:p>
            <a:endParaRPr lang="nb-NO"/>
          </a:p>
        </p:txBody>
      </p:sp>
    </p:spTree>
    <p:extLst>
      <p:ext uri="{BB962C8B-B14F-4D97-AF65-F5344CB8AC3E}">
        <p14:creationId xmlns:p14="http://schemas.microsoft.com/office/powerpoint/2010/main" val="294531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P1118 Standardiserte fartøy til Sjøforsvaret</a:t>
            </a:r>
          </a:p>
        </p:txBody>
      </p:sp>
      <p:sp>
        <p:nvSpPr>
          <p:cNvPr id="5" name="Plassholder for innhold 9"/>
          <p:cNvSpPr>
            <a:spLocks noGrp="1"/>
          </p:cNvSpPr>
          <p:nvPr/>
        </p:nvSpPr>
        <p:spPr>
          <a:xfrm>
            <a:off x="1198800" y="1700808"/>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t>Konseptfase</a:t>
            </a:r>
          </a:p>
          <a:p>
            <a:pPr lvl="1"/>
            <a:r>
              <a:rPr lang="nb-NO" dirty="0"/>
              <a:t>Oppdrag gitt i desember 2021</a:t>
            </a:r>
          </a:p>
          <a:p>
            <a:pPr lvl="1"/>
            <a:r>
              <a:rPr lang="nb-NO" dirty="0"/>
              <a:t>Mulighetsstudie levert i juni 2022</a:t>
            </a:r>
          </a:p>
          <a:p>
            <a:pPr lvl="1"/>
            <a:r>
              <a:rPr lang="nb-NO" dirty="0"/>
              <a:t>Andre leveranse – juni 2023</a:t>
            </a:r>
          </a:p>
          <a:p>
            <a:pPr lvl="2"/>
            <a:r>
              <a:rPr lang="nb-NO" dirty="0"/>
              <a:t>Konseptvalgutredning</a:t>
            </a:r>
          </a:p>
          <a:p>
            <a:pPr lvl="1"/>
            <a:r>
              <a:rPr lang="nb-NO" dirty="0"/>
              <a:t>EKS 1 og regjeringsgodkjenning</a:t>
            </a:r>
          </a:p>
          <a:p>
            <a:r>
              <a:rPr lang="nb-NO" dirty="0"/>
              <a:t>Forprosjektfase</a:t>
            </a:r>
          </a:p>
          <a:p>
            <a:r>
              <a:rPr lang="nb-NO" dirty="0"/>
              <a:t>Gjennomføringsfase</a:t>
            </a:r>
          </a:p>
          <a:p>
            <a:pPr marL="0" indent="0">
              <a:buNone/>
            </a:pPr>
            <a:endParaRPr lang="nb-NO" dirty="0"/>
          </a:p>
        </p:txBody>
      </p:sp>
      <p:sp>
        <p:nvSpPr>
          <p:cNvPr id="6" name="Plassholder for innhold 10"/>
          <p:cNvSpPr>
            <a:spLocks noGrp="1"/>
          </p:cNvSpPr>
          <p:nvPr/>
        </p:nvSpPr>
        <p:spPr>
          <a:xfrm>
            <a:off x="6380400" y="1700808"/>
            <a:ext cx="5181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t>Prosjektet skal også vurdere andre konseptuelle alternativ enn bare fartøy:</a:t>
            </a:r>
          </a:p>
          <a:p>
            <a:pPr lvl="1"/>
            <a:r>
              <a:rPr lang="nb-NO" dirty="0" err="1"/>
              <a:t>Satelittovervåkning</a:t>
            </a:r>
            <a:r>
              <a:rPr lang="nb-NO" dirty="0"/>
              <a:t>?</a:t>
            </a:r>
          </a:p>
          <a:p>
            <a:pPr lvl="1"/>
            <a:r>
              <a:rPr lang="nb-NO" dirty="0"/>
              <a:t>Flere mindre båter?</a:t>
            </a:r>
          </a:p>
          <a:p>
            <a:pPr lvl="1"/>
            <a:r>
              <a:rPr lang="nb-NO" dirty="0"/>
              <a:t>Større båter med mindre hurtige patruljebåter ombord?</a:t>
            </a:r>
          </a:p>
          <a:p>
            <a:pPr lvl="1"/>
            <a:r>
              <a:rPr lang="nb-NO" dirty="0"/>
              <a:t>Stasjonær overvåkning?</a:t>
            </a:r>
          </a:p>
          <a:p>
            <a:pPr lvl="1"/>
            <a:r>
              <a:rPr lang="nb-NO" dirty="0"/>
              <a:t>Slå sammen kapasiteter?</a:t>
            </a:r>
          </a:p>
          <a:p>
            <a:pPr lvl="1"/>
            <a:r>
              <a:rPr lang="nb-NO" dirty="0"/>
              <a:t>Landbaserte løsninger?</a:t>
            </a:r>
          </a:p>
          <a:p>
            <a:pPr lvl="1"/>
            <a:r>
              <a:rPr lang="nb-NO" dirty="0"/>
              <a:t>Ubemannede og autonome løsninger?</a:t>
            </a:r>
          </a:p>
        </p:txBody>
      </p:sp>
    </p:spTree>
    <p:extLst>
      <p:ext uri="{BB962C8B-B14F-4D97-AF65-F5344CB8AC3E}">
        <p14:creationId xmlns:p14="http://schemas.microsoft.com/office/powerpoint/2010/main" val="316505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5BDC0B6-F6B4-47B8-BFA4-DFADCCA7FD8C}"/>
              </a:ext>
            </a:extLst>
          </p:cNvPr>
          <p:cNvSpPr>
            <a:spLocks noGrp="1"/>
          </p:cNvSpPr>
          <p:nvPr>
            <p:ph type="title"/>
          </p:nvPr>
        </p:nvSpPr>
        <p:spPr/>
        <p:txBody>
          <a:bodyPr/>
          <a:lstStyle/>
          <a:p>
            <a:r>
              <a:rPr lang="nb-NO" dirty="0"/>
              <a:t>Mulighetsstudie P1118 – konseptuelle alternativer</a:t>
            </a:r>
          </a:p>
        </p:txBody>
      </p:sp>
      <p:sp>
        <p:nvSpPr>
          <p:cNvPr id="3" name="Plassholder for innhold 2">
            <a:extLst>
              <a:ext uri="{FF2B5EF4-FFF2-40B4-BE49-F238E27FC236}">
                <a16:creationId xmlns:a16="http://schemas.microsoft.com/office/drawing/2014/main" id="{F1584297-2E00-4746-945E-879A8E562F37}"/>
              </a:ext>
            </a:extLst>
          </p:cNvPr>
          <p:cNvSpPr>
            <a:spLocks noGrp="1"/>
          </p:cNvSpPr>
          <p:nvPr>
            <p:ph idx="1"/>
          </p:nvPr>
        </p:nvSpPr>
        <p:spPr/>
        <p:txBody>
          <a:bodyPr/>
          <a:lstStyle/>
          <a:p>
            <a:pPr marL="514350" indent="-514350">
              <a:buFont typeface="+mj-lt"/>
              <a:buAutoNum type="alphaUcPeriod"/>
            </a:pPr>
            <a:r>
              <a:rPr lang="nb-NO" dirty="0"/>
              <a:t>Null+, Videreføre dagens løsning (4 fartøysklasser)</a:t>
            </a:r>
          </a:p>
          <a:p>
            <a:pPr marL="514350" indent="-514350">
              <a:buFont typeface="+mj-lt"/>
              <a:buAutoNum type="alphaUcPeriod"/>
            </a:pPr>
            <a:r>
              <a:rPr lang="nb-NO" dirty="0"/>
              <a:t>Ivareta roller og oppgaveløsning med andre vedtatte kapasiteter</a:t>
            </a:r>
          </a:p>
          <a:p>
            <a:pPr marL="514350" indent="-514350">
              <a:buFont typeface="+mj-lt"/>
              <a:buAutoNum type="alphaUcPeriod"/>
            </a:pPr>
            <a:r>
              <a:rPr lang="nb-NO" dirty="0"/>
              <a:t>Kapasitet uten fartøy</a:t>
            </a:r>
          </a:p>
          <a:p>
            <a:pPr marL="514350" indent="-514350">
              <a:buFont typeface="+mj-lt"/>
              <a:buAutoNum type="alphaUcPeriod"/>
            </a:pPr>
            <a:r>
              <a:rPr lang="nb-NO" dirty="0"/>
              <a:t>Standardiserte fartøy, bygget etter sivile standarder</a:t>
            </a:r>
          </a:p>
          <a:p>
            <a:pPr marL="514350" indent="-514350">
              <a:buFont typeface="+mj-lt"/>
              <a:buAutoNum type="alphaUcPeriod"/>
            </a:pPr>
            <a:r>
              <a:rPr lang="nb-NO" dirty="0"/>
              <a:t>Standardiserte fartøy, bygget etter sivile standarder hvor enkeltfartøy er oppgavetilpasset</a:t>
            </a:r>
          </a:p>
          <a:p>
            <a:pPr marL="514350" indent="-514350">
              <a:buFont typeface="+mj-lt"/>
              <a:buAutoNum type="alphaUcPeriod"/>
            </a:pPr>
            <a:r>
              <a:rPr lang="nb-NO" dirty="0"/>
              <a:t>Standardiserte fartøy, bygget etter militære standarder hvor enkeltfartøy er oppgavetilpasset</a:t>
            </a:r>
          </a:p>
          <a:p>
            <a:pPr marL="514350" indent="-514350">
              <a:buFont typeface="+mj-lt"/>
              <a:buAutoNum type="alphaUcPeriod"/>
            </a:pPr>
            <a:r>
              <a:rPr lang="nb-NO" dirty="0"/>
              <a:t>Oppgavetilpassede fartøy standardisert på enkelte system</a:t>
            </a:r>
          </a:p>
        </p:txBody>
      </p:sp>
    </p:spTree>
    <p:extLst>
      <p:ext uri="{BB962C8B-B14F-4D97-AF65-F5344CB8AC3E}">
        <p14:creationId xmlns:p14="http://schemas.microsoft.com/office/powerpoint/2010/main" val="3905074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D337A7-0D21-4D8F-858A-4CF3CD02CB5B}"/>
              </a:ext>
            </a:extLst>
          </p:cNvPr>
          <p:cNvSpPr>
            <a:spLocks noGrp="1"/>
          </p:cNvSpPr>
          <p:nvPr>
            <p:ph type="title"/>
          </p:nvPr>
        </p:nvSpPr>
        <p:spPr/>
        <p:txBody>
          <a:bodyPr/>
          <a:lstStyle/>
          <a:p>
            <a:r>
              <a:rPr lang="nb-NO" dirty="0"/>
              <a:t>A Null+ videreføre dagens løsning</a:t>
            </a:r>
          </a:p>
        </p:txBody>
      </p:sp>
      <p:sp>
        <p:nvSpPr>
          <p:cNvPr id="3" name="Plassholder for innhold 2">
            <a:extLst>
              <a:ext uri="{FF2B5EF4-FFF2-40B4-BE49-F238E27FC236}">
                <a16:creationId xmlns:a16="http://schemas.microsoft.com/office/drawing/2014/main" id="{CD889ADB-2E80-4BBA-8A47-8535DA96D1E5}"/>
              </a:ext>
            </a:extLst>
          </p:cNvPr>
          <p:cNvSpPr>
            <a:spLocks noGrp="1"/>
          </p:cNvSpPr>
          <p:nvPr>
            <p:ph idx="1"/>
          </p:nvPr>
        </p:nvSpPr>
        <p:spPr/>
        <p:txBody>
          <a:bodyPr>
            <a:normAutofit fontScale="62500" lnSpcReduction="20000"/>
          </a:bodyPr>
          <a:lstStyle/>
          <a:p>
            <a:r>
              <a:rPr lang="nb-NO" dirty="0"/>
              <a:t>Videreføring av fire fartøyklasser</a:t>
            </a:r>
          </a:p>
          <a:p>
            <a:r>
              <a:rPr lang="nb-NO" dirty="0"/>
              <a:t>(U) Dette tiltaket er å videreføre og drifte dagens fartøy så lenge som mulig og erstatte et fartøy med et nytt tilsvarende fartøy når det ikke lenger er mulig å videreføre. </a:t>
            </a:r>
          </a:p>
          <a:p>
            <a:r>
              <a:rPr lang="nb-NO" dirty="0"/>
              <a:t>(UO) Tilnærmingen innebærer: </a:t>
            </a:r>
          </a:p>
          <a:p>
            <a:pPr lvl="1"/>
            <a:r>
              <a:rPr lang="nb-NO" dirty="0"/>
              <a:t>Å videreføre og drifte dagens fartøy så lenge som mulig og erstatte et fartøy med et nytt tilsvarende fartøy når det ikke lenger er mulig å videreføre.</a:t>
            </a:r>
          </a:p>
          <a:p>
            <a:pPr lvl="1"/>
            <a:r>
              <a:rPr lang="nb-NO" dirty="0"/>
              <a:t>YKV vil bestå av KV-Harstad, Barentshav-klassen og Boa-klassen, eller tilnærmet identiske arvtagere, tilsammen seks fartøy.</a:t>
            </a:r>
          </a:p>
          <a:p>
            <a:pPr lvl="1"/>
            <a:r>
              <a:rPr lang="nb-NO" dirty="0"/>
              <a:t>IKV vil bestå av Nornen-klassen eller en tilnærmet identisk arvtaker, fem fartøy.</a:t>
            </a:r>
          </a:p>
          <a:p>
            <a:pPr lvl="1"/>
            <a:r>
              <a:rPr lang="nb-NO" dirty="0"/>
              <a:t>For minemottiltak vil Null + innebære en videreføring av en ny kapasitet som anskaffes gjennom P6359. De eksiterende fartøyene Alta- og </a:t>
            </a:r>
            <a:r>
              <a:rPr lang="nb-NO" dirty="0" err="1"/>
              <a:t>Oksøy</a:t>
            </a:r>
            <a:r>
              <a:rPr lang="nb-NO" dirty="0"/>
              <a:t>-klassen er allerede besluttet utfaset og erstattet. Konklusjonen på hva P6359 skal anskaffe eller leie inn er ikke kjent når dette skrives og det antas for Null+ at dette vil være en midlertidig løsning basert på to sivilt bygde fartøy, som i dette alternativet må videreføres. </a:t>
            </a:r>
          </a:p>
          <a:p>
            <a:pPr lvl="1"/>
            <a:r>
              <a:rPr lang="nb-NO" dirty="0"/>
              <a:t>Logistikk og støtte vil bestå av Reine-klassen eller en tilnærmet identisk arvtaker, to fartøy.</a:t>
            </a:r>
          </a:p>
          <a:p>
            <a:pPr lvl="1"/>
            <a:r>
              <a:rPr lang="nb-NO" dirty="0"/>
              <a:t>En stor andel av dagens struktur er leid. For å gi mest mulig sammenlignbare forutsetninger med dagens driftsituasjon forutsettes det at antall eide og leide fartøy videreføres på samme betingelser som i dagens struktur.</a:t>
            </a:r>
          </a:p>
          <a:p>
            <a:pPr lvl="1"/>
            <a:r>
              <a:rPr lang="nb-NO" dirty="0"/>
              <a:t>Referansealternativet null+ er dermed en videreføring av 6 YKV (1 eid, 5 leid), 5 IKV (alle eid) og 2 fartøy til logistikkfartøy (leid), samt en ny ukjent kapasitet for å understøtte minemottiltak anskaffet gjennom et annet prosjekt.</a:t>
            </a:r>
          </a:p>
        </p:txBody>
      </p:sp>
    </p:spTree>
    <p:extLst>
      <p:ext uri="{BB962C8B-B14F-4D97-AF65-F5344CB8AC3E}">
        <p14:creationId xmlns:p14="http://schemas.microsoft.com/office/powerpoint/2010/main" val="1738263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EA76B3-9E0B-4402-A4C9-8BA0867CD105}"/>
              </a:ext>
            </a:extLst>
          </p:cNvPr>
          <p:cNvSpPr>
            <a:spLocks noGrp="1"/>
          </p:cNvSpPr>
          <p:nvPr>
            <p:ph type="title"/>
          </p:nvPr>
        </p:nvSpPr>
        <p:spPr/>
        <p:txBody>
          <a:bodyPr/>
          <a:lstStyle/>
          <a:p>
            <a:r>
              <a:rPr lang="nb-NO" dirty="0"/>
              <a:t>B Ivareta roller og oppgaveløsning med andre vedtatte kapasiteter</a:t>
            </a:r>
          </a:p>
        </p:txBody>
      </p:sp>
      <p:sp>
        <p:nvSpPr>
          <p:cNvPr id="3" name="Plassholder for innhold 2">
            <a:extLst>
              <a:ext uri="{FF2B5EF4-FFF2-40B4-BE49-F238E27FC236}">
                <a16:creationId xmlns:a16="http://schemas.microsoft.com/office/drawing/2014/main" id="{D15A029C-EAF2-4588-8706-649027BB4D0C}"/>
              </a:ext>
            </a:extLst>
          </p:cNvPr>
          <p:cNvSpPr>
            <a:spLocks noGrp="1"/>
          </p:cNvSpPr>
          <p:nvPr>
            <p:ph idx="1"/>
          </p:nvPr>
        </p:nvSpPr>
        <p:spPr/>
        <p:txBody>
          <a:bodyPr/>
          <a:lstStyle/>
          <a:p>
            <a:r>
              <a:rPr lang="nb-NO" sz="2400" dirty="0"/>
              <a:t>Tiltaket innebærer å utfase dagens løsning og investere i økt antall av eksisterende, vedtatte og planlagte kapasiteter i strukturen for øvrig</a:t>
            </a:r>
          </a:p>
          <a:p>
            <a:r>
              <a:rPr lang="nb-NO" sz="2400" dirty="0"/>
              <a:t>Tilnærmingen innebærer: </a:t>
            </a:r>
          </a:p>
          <a:p>
            <a:pPr lvl="1"/>
            <a:r>
              <a:rPr lang="nb-NO" sz="2000" dirty="0"/>
              <a:t>Å benytte andre løsninger til sjøs, fra luft og land til å utføre oppgavene. </a:t>
            </a:r>
          </a:p>
          <a:p>
            <a:pPr lvl="1"/>
            <a:r>
              <a:rPr lang="nb-NO" sz="2000" dirty="0"/>
              <a:t>Stordriftsfordeler oppnås ved å se hver av de enkelte rollene i sammenheng med andre eksisterende eller planlagte strukturelementer. </a:t>
            </a:r>
          </a:p>
          <a:p>
            <a:pPr lvl="1"/>
            <a:r>
              <a:rPr lang="nb-NO" sz="2000" dirty="0"/>
              <a:t>Spennet i behov innebærer at de ulike oppgavene må løses ved hjelp av opptil flere alternative kapasiteter fra strukturen.</a:t>
            </a:r>
          </a:p>
          <a:p>
            <a:pPr lvl="1"/>
            <a:r>
              <a:rPr lang="nb-NO" sz="2000" dirty="0"/>
              <a:t>Anskaffe ytterligere 2 Jan Mayen klasse til YKV, et antall kystbåter til IKV, samt EBA for disse og en midlertidig løsning basert på sivile fartøy til MMCM.</a:t>
            </a:r>
          </a:p>
        </p:txBody>
      </p:sp>
    </p:spTree>
    <p:extLst>
      <p:ext uri="{BB962C8B-B14F-4D97-AF65-F5344CB8AC3E}">
        <p14:creationId xmlns:p14="http://schemas.microsoft.com/office/powerpoint/2010/main" val="1754570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ED194A-BDA5-449C-A726-9B53EA88C99C}"/>
              </a:ext>
            </a:extLst>
          </p:cNvPr>
          <p:cNvSpPr>
            <a:spLocks noGrp="1"/>
          </p:cNvSpPr>
          <p:nvPr>
            <p:ph type="title"/>
          </p:nvPr>
        </p:nvSpPr>
        <p:spPr/>
        <p:txBody>
          <a:bodyPr/>
          <a:lstStyle/>
          <a:p>
            <a:r>
              <a:rPr lang="nb-NO" dirty="0"/>
              <a:t>C Kapasitet uten fartøy</a:t>
            </a:r>
          </a:p>
        </p:txBody>
      </p:sp>
      <p:sp>
        <p:nvSpPr>
          <p:cNvPr id="3" name="Plassholder for innhold 2">
            <a:extLst>
              <a:ext uri="{FF2B5EF4-FFF2-40B4-BE49-F238E27FC236}">
                <a16:creationId xmlns:a16="http://schemas.microsoft.com/office/drawing/2014/main" id="{86747E88-B134-4449-9A2A-88CE603EA85B}"/>
              </a:ext>
            </a:extLst>
          </p:cNvPr>
          <p:cNvSpPr>
            <a:spLocks noGrp="1"/>
          </p:cNvSpPr>
          <p:nvPr>
            <p:ph idx="1"/>
          </p:nvPr>
        </p:nvSpPr>
        <p:spPr/>
        <p:txBody>
          <a:bodyPr/>
          <a:lstStyle/>
          <a:p>
            <a:r>
              <a:rPr lang="nb-NO" dirty="0"/>
              <a:t>Tiltaket baserer seg på en ide om at det kan være mulig å håndtere deler av problemstillingen uten fartøy ved å investere i kapasiteter for overvåkning og reaksjonsbasert innsats. </a:t>
            </a:r>
          </a:p>
          <a:p>
            <a:r>
              <a:rPr lang="nb-NO" dirty="0"/>
              <a:t>Tilnærmingen innebærer: </a:t>
            </a:r>
          </a:p>
          <a:p>
            <a:pPr lvl="1"/>
            <a:r>
              <a:rPr lang="nb-NO" dirty="0"/>
              <a:t>Nye overvåkningskapasiteter kan være ubemannede løsninger som droner og satellitt, og det kan være innleie av småfly. </a:t>
            </a:r>
          </a:p>
          <a:p>
            <a:pPr lvl="1"/>
            <a:r>
              <a:rPr lang="nb-NO" dirty="0"/>
              <a:t>Å øke antallet kystbåter for reaksjonsbasert innsats, tilsvarende som beskrevet i alternativ B. </a:t>
            </a:r>
          </a:p>
          <a:p>
            <a:pPr lvl="1"/>
            <a:r>
              <a:rPr lang="nb-NO" dirty="0"/>
              <a:t>Maritime minemottiltak må operere fra land.</a:t>
            </a:r>
          </a:p>
          <a:p>
            <a:pPr lvl="1"/>
            <a:r>
              <a:rPr lang="nb-NO" dirty="0"/>
              <a:t>Enkelte logistikkbehov kan ivaretas fra kystbåter.</a:t>
            </a:r>
          </a:p>
        </p:txBody>
      </p:sp>
    </p:spTree>
    <p:extLst>
      <p:ext uri="{BB962C8B-B14F-4D97-AF65-F5344CB8AC3E}">
        <p14:creationId xmlns:p14="http://schemas.microsoft.com/office/powerpoint/2010/main" val="66852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142E159-0B99-44FA-9503-E7488138851B}"/>
              </a:ext>
            </a:extLst>
          </p:cNvPr>
          <p:cNvSpPr>
            <a:spLocks noGrp="1"/>
          </p:cNvSpPr>
          <p:nvPr>
            <p:ph type="title"/>
          </p:nvPr>
        </p:nvSpPr>
        <p:spPr/>
        <p:txBody>
          <a:bodyPr/>
          <a:lstStyle/>
          <a:p>
            <a:r>
              <a:rPr lang="nb-NO" dirty="0"/>
              <a:t>D Standardiserte fartøy, bygget etter sivile standarder</a:t>
            </a:r>
          </a:p>
        </p:txBody>
      </p:sp>
      <p:sp>
        <p:nvSpPr>
          <p:cNvPr id="3" name="Plassholder for innhold 2">
            <a:extLst>
              <a:ext uri="{FF2B5EF4-FFF2-40B4-BE49-F238E27FC236}">
                <a16:creationId xmlns:a16="http://schemas.microsoft.com/office/drawing/2014/main" id="{8AD66769-6186-40D0-BF82-C61FFD33AB04}"/>
              </a:ext>
            </a:extLst>
          </p:cNvPr>
          <p:cNvSpPr>
            <a:spLocks noGrp="1"/>
          </p:cNvSpPr>
          <p:nvPr>
            <p:ph idx="1"/>
          </p:nvPr>
        </p:nvSpPr>
        <p:spPr/>
        <p:txBody>
          <a:bodyPr/>
          <a:lstStyle/>
          <a:p>
            <a:r>
              <a:rPr lang="nb-NO" dirty="0"/>
              <a:t>Tiltaket beskriver én enhets fartøysklasse til å løse alle oppgaver. </a:t>
            </a:r>
          </a:p>
          <a:p>
            <a:r>
              <a:rPr lang="nb-NO" dirty="0"/>
              <a:t>Tilnærmingen innebærer: </a:t>
            </a:r>
          </a:p>
          <a:p>
            <a:pPr lvl="1"/>
            <a:r>
              <a:rPr lang="nb-NO" dirty="0"/>
              <a:t>Én fartøysklasse med standardisering av hele fartøy med sine funksjoner og systemer.</a:t>
            </a:r>
          </a:p>
          <a:p>
            <a:pPr lvl="1"/>
            <a:r>
              <a:rPr lang="nb-NO" dirty="0"/>
              <a:t>Allikevel åpning for to ulike størrelser på fartøyene. </a:t>
            </a:r>
          </a:p>
          <a:p>
            <a:pPr lvl="1"/>
            <a:r>
              <a:rPr lang="nb-NO" dirty="0"/>
              <a:t>Bygget etter sivile klassekrav</a:t>
            </a:r>
          </a:p>
          <a:p>
            <a:pPr lvl="1"/>
            <a:r>
              <a:rPr lang="nb-NO" dirty="0"/>
              <a:t>Mindre oppgavetilpasning skjer gjennom modulære løsninger og fellessystemer.</a:t>
            </a:r>
          </a:p>
        </p:txBody>
      </p:sp>
    </p:spTree>
    <p:extLst>
      <p:ext uri="{BB962C8B-B14F-4D97-AF65-F5344CB8AC3E}">
        <p14:creationId xmlns:p14="http://schemas.microsoft.com/office/powerpoint/2010/main" val="1330963377"/>
      </p:ext>
    </p:extLst>
  </p:cSld>
  <p:clrMapOvr>
    <a:masterClrMapping/>
  </p:clrMapOvr>
</p:sld>
</file>

<file path=ppt/theme/theme1.xml><?xml version="1.0" encoding="utf-8"?>
<a:theme xmlns:a="http://schemas.openxmlformats.org/drawingml/2006/main" name="MOR_MAL for departementene">
  <a:themeElements>
    <a:clrScheme name="DSS - FD">
      <a:dk1>
        <a:sysClr val="windowText" lastClr="000000"/>
      </a:dk1>
      <a:lt1>
        <a:sysClr val="window" lastClr="FFFFFF"/>
      </a:lt1>
      <a:dk2>
        <a:srgbClr val="726E20"/>
      </a:dk2>
      <a:lt2>
        <a:srgbClr val="EAE8E5"/>
      </a:lt2>
      <a:accent1>
        <a:srgbClr val="726E20"/>
      </a:accent1>
      <a:accent2>
        <a:srgbClr val="C3D3DF"/>
      </a:accent2>
      <a:accent3>
        <a:srgbClr val="002857"/>
      </a:accent3>
      <a:accent4>
        <a:srgbClr val="D5D6D2"/>
      </a:accent4>
      <a:accent5>
        <a:srgbClr val="747678"/>
      </a:accent5>
      <a:accent6>
        <a:srgbClr val="703D29"/>
      </a:accent6>
      <a:hlink>
        <a:srgbClr val="012169"/>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D-pptmal_16-9_Norsk.potx" id="{BF9BD0A7-0AB8-4FA7-B4E0-22F202AE80A2}" vid="{8F501E6D-3BC2-4545-9F6A-CC0E2673EA1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radering xmlns="cf821fca-b1e5-4304-b061-e466accc5e28">Ugradert</Gradering>
    <Dokumenttype xmlns="cf821fca-b1e5-4304-b061-e466accc5e28">Presentasjon</Dokumenttype>
    <Beskrivelse xmlns="cf821fca-b1e5-4304-b061-e466accc5e28" xsi:nil="true"/>
    <Hovedomr_x00e5_det xmlns="cf821fca-b1e5-4304-b061-e466accc5e28">Investeringer</Hovedomr_x00e5_det>
    <Relevant_x0020_m_x00f8_te xmlns="cf821fca-b1e5-4304-b061-e466accc5e28" xsi:nil="true"/>
    <Kategori xmlns="cf821fca-b1e5-4304-b061-e466accc5e28">
      <Value>Sjø</Value>
    </Kategori>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8B321F9A8CAC244E86B96FA6792B1718" ma:contentTypeVersion="15" ma:contentTypeDescription="Opprett et nytt dokument." ma:contentTypeScope="" ma:versionID="82f6b25e1773588472a086ddabe3efb9">
  <xsd:schema xmlns:xsd="http://www.w3.org/2001/XMLSchema" xmlns:xs="http://www.w3.org/2001/XMLSchema" xmlns:p="http://schemas.microsoft.com/office/2006/metadata/properties" xmlns:ns2="cf821fca-b1e5-4304-b061-e466accc5e28" xmlns:ns3="65565025-88a0-4d18-a462-ceef78e076dd" targetNamespace="http://schemas.microsoft.com/office/2006/metadata/properties" ma:root="true" ma:fieldsID="2a35326c163b097e2ba874fb41ca6320" ns2:_="" ns3:_="">
    <xsd:import namespace="cf821fca-b1e5-4304-b061-e466accc5e28"/>
    <xsd:import namespace="65565025-88a0-4d18-a462-ceef78e076dd"/>
    <xsd:element name="properties">
      <xsd:complexType>
        <xsd:sequence>
          <xsd:element name="documentManagement">
            <xsd:complexType>
              <xsd:all>
                <xsd:element ref="ns2:Hovedomr_x00e5_det" minOccurs="0"/>
                <xsd:element ref="ns2:Dokumenttype" minOccurs="0"/>
                <xsd:element ref="ns2:Gradering" minOccurs="0"/>
                <xsd:element ref="ns2:Kategori" minOccurs="0"/>
                <xsd:element ref="ns2:Beskrivelse" minOccurs="0"/>
                <xsd:element ref="ns2:Relevant_x0020_m_x00f8_t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821fca-b1e5-4304-b061-e466accc5e28" elementFormDefault="qualified">
    <xsd:import namespace="http://schemas.microsoft.com/office/2006/documentManagement/types"/>
    <xsd:import namespace="http://schemas.microsoft.com/office/infopath/2007/PartnerControls"/>
    <xsd:element name="Hovedomr_x00e5_det" ma:index="8" nillable="true" ma:displayName="Hovedområde" ma:description="Angir hovedområde for dokumenter" ma:format="Dropdown" ma:internalName="Hovedomr_x00e5_det" ma:readOnly="false">
      <xsd:simpleType>
        <xsd:restriction base="dms:Choice">
          <xsd:enumeration value="Investeringer"/>
          <xsd:enumeration value="Prosess og metode"/>
          <xsd:enumeration value="Møtevirksomhet"/>
          <xsd:enumeration value="Diverse"/>
          <xsd:enumeration value="Behandling av beslutningsdokumenter"/>
          <xsd:enumeration value="Administrativt"/>
          <xsd:enumeration value="Forvaltning"/>
          <xsd:enumeration value="Investeringsprop"/>
        </xsd:restriction>
      </xsd:simpleType>
    </xsd:element>
    <xsd:element name="Dokumenttype" ma:index="9" nillable="true" ma:displayName="Dokumenttype" ma:description="Angir hva slags type dokument det er." ma:format="Dropdown" ma:internalName="Dokumenttype" ma:readOnly="false">
      <xsd:simpleType>
        <xsd:restriction base="dms:Choice">
          <xsd:enumeration value="Hoveddokument"/>
          <xsd:enumeration value="Presentasjon"/>
          <xsd:enumeration value="Vedlegg"/>
          <xsd:enumeration value="Flak"/>
          <xsd:enumeration value="Internt notat"/>
          <xsd:enumeration value="Tilsvar"/>
          <xsd:enumeration value="Møtereferat"/>
          <xsd:enumeration value="Oppsummering"/>
          <xsd:enumeration value="Annet"/>
          <xsd:enumeration value="Logg"/>
          <xsd:enumeration value="Grunnlagsdata"/>
          <xsd:enumeration value="Dokumentmal"/>
        </xsd:restriction>
      </xsd:simpleType>
    </xsd:element>
    <xsd:element name="Gradering" ma:index="10" nillable="true" ma:displayName="Gradering" ma:description="Her angis dokumentets gradering" ma:format="Dropdown" ma:internalName="Gradering" ma:readOnly="false">
      <xsd:simpleType>
        <xsd:restriction base="dms:Choice">
          <xsd:enumeration value="Ugradert"/>
          <xsd:enumeration value="Begrenset"/>
          <xsd:enumeration value="Fortrolig"/>
          <xsd:enumeration value="Strengt fortrolig"/>
          <xsd:enumeration value="Unntatt offentlighet"/>
        </xsd:restriction>
      </xsd:simpleType>
    </xsd:element>
    <xsd:element name="Kategori" ma:index="11" nillable="true" ma:displayName="Kategori" ma:description="Kategori for FD VI 1s dokumentbibliotek" ma:internalName="Kategori" ma:readOnly="false">
      <xsd:complexType>
        <xsd:complexContent>
          <xsd:extension base="dms:MultiChoice">
            <xsd:sequence>
              <xsd:element name="Value" maxOccurs="unbounded" minOccurs="0" nillable="true">
                <xsd:simpleType>
                  <xsd:restriction base="dms:Choice">
                    <xsd:enumeration value="Hovedsiden"/>
                    <xsd:enumeration value="Land"/>
                    <xsd:enumeration value="Sjø"/>
                    <xsd:enumeration value="Luft"/>
                    <xsd:enumeration value="INI"/>
                    <xsd:enumeration value="SOS"/>
                    <xsd:enumeration value="SOF"/>
                    <xsd:enumeration value="K-forum FMA"/>
                    <xsd:enumeration value="Materiellforvaltning"/>
                    <xsd:enumeration value="HING"/>
                    <xsd:enumeration value="Tiltak kort sikt"/>
                  </xsd:restriction>
                </xsd:simpleType>
              </xsd:element>
            </xsd:sequence>
          </xsd:extension>
        </xsd:complexContent>
      </xsd:complexType>
    </xsd:element>
    <xsd:element name="Beskrivelse" ma:index="12" nillable="true" ma:displayName="Beskrivelse" ma:description="Dok.bibl VI 1" ma:internalName="Beskrivelse" ma:readOnly="false">
      <xsd:simpleType>
        <xsd:restriction base="dms:Note">
          <xsd:maxLength value="255"/>
        </xsd:restriction>
      </xsd:simpleType>
    </xsd:element>
    <xsd:element name="Relevant_x0020_m_x00f8_te" ma:index="13" nillable="true" ma:displayName="Relevant møte" ma:list="{d9605c91-cfd2-451e-87d2-f2cf92e668c0}" ma:internalName="Relevant_x0020_m_x00f8_te" ma:readOnly="false" ma:showField="Titl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65565025-88a0-4d18-a462-ceef78e076dd"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D997E1-6DC2-484A-950E-24AD2B9CF237}">
  <ds:schemaRefs>
    <ds:schemaRef ds:uri="http://www.w3.org/XML/1998/namespace"/>
    <ds:schemaRef ds:uri="http://purl.org/dc/terms/"/>
    <ds:schemaRef ds:uri="http://purl.org/dc/dcmitype/"/>
    <ds:schemaRef ds:uri="http://purl.org/dc/elements/1.1/"/>
    <ds:schemaRef ds:uri="cf821fca-b1e5-4304-b061-e466accc5e28"/>
    <ds:schemaRef ds:uri="http://schemas.microsoft.com/office/infopath/2007/PartnerControls"/>
    <ds:schemaRef ds:uri="http://schemas.openxmlformats.org/package/2006/metadata/core-properties"/>
    <ds:schemaRef ds:uri="http://schemas.microsoft.com/office/2006/documentManagement/types"/>
    <ds:schemaRef ds:uri="65565025-88a0-4d18-a462-ceef78e076dd"/>
    <ds:schemaRef ds:uri="http://schemas.microsoft.com/office/2006/metadata/properties"/>
  </ds:schemaRefs>
</ds:datastoreItem>
</file>

<file path=customXml/itemProps2.xml><?xml version="1.0" encoding="utf-8"?>
<ds:datastoreItem xmlns:ds="http://schemas.openxmlformats.org/officeDocument/2006/customXml" ds:itemID="{20C9E08A-417C-47E9-8048-5BD0516A1D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821fca-b1e5-4304-b061-e466accc5e28"/>
    <ds:schemaRef ds:uri="65565025-88a0-4d18-a462-ceef78e076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8CE749-D362-437A-A606-1EB87C414D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FD-pptmal_16-9_Norsk</Template>
  <TotalTime>2673</TotalTime>
  <Words>1929</Words>
  <Application>Microsoft Office PowerPoint</Application>
  <PresentationFormat>Widescreen</PresentationFormat>
  <Paragraphs>214</Paragraphs>
  <Slides>29</Slides>
  <Notes>17</Notes>
  <HiddenSlides>9</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29</vt:i4>
      </vt:variant>
    </vt:vector>
  </HeadingPairs>
  <TitlesOfParts>
    <vt:vector size="33" baseType="lpstr">
      <vt:lpstr>Arial</vt:lpstr>
      <vt:lpstr>Calibri</vt:lpstr>
      <vt:lpstr>Verdana</vt:lpstr>
      <vt:lpstr>MOR_MAL for departementene</vt:lpstr>
      <vt:lpstr>PowerPoint-presentasjon</vt:lpstr>
      <vt:lpstr>Agenda</vt:lpstr>
      <vt:lpstr>PowerPoint-presentasjon</vt:lpstr>
      <vt:lpstr>P1118 Standardiserte fartøy til Sjøforsvaret</vt:lpstr>
      <vt:lpstr>Mulighetsstudie P1118 – konseptuelle alternativer</vt:lpstr>
      <vt:lpstr>A Null+ videreføre dagens løsning</vt:lpstr>
      <vt:lpstr>B Ivareta roller og oppgaveløsning med andre vedtatte kapasiteter</vt:lpstr>
      <vt:lpstr>C Kapasitet uten fartøy</vt:lpstr>
      <vt:lpstr>D Standardiserte fartøy, bygget etter sivile standarder</vt:lpstr>
      <vt:lpstr>E Standardiserte fartøy, bygget etter sivile standarder hvor enkeltfartøy er oppgavetilpasset</vt:lpstr>
      <vt:lpstr>F Standardiserte fartøy, bygget etter militære standarder hvor enkeltfartøy er oppgavetilpasset</vt:lpstr>
      <vt:lpstr>G Oppgavetilpassede fartøy standardisert på enkelte system</vt:lpstr>
      <vt:lpstr>Grunnlag for alternativanalyse i KVU</vt:lpstr>
      <vt:lpstr>Overflatestruktur Marinen</vt:lpstr>
      <vt:lpstr>P6096 Levetidsforlengelse fregatt</vt:lpstr>
      <vt:lpstr>P6380 KJK oppgradering</vt:lpstr>
      <vt:lpstr>P6380 KJK oppgradering - omfang</vt:lpstr>
      <vt:lpstr>P1082 NH90 Block 2 oppgradering</vt:lpstr>
      <vt:lpstr>P1060 og P1083 Oppdatering av Skjold klassen</vt:lpstr>
      <vt:lpstr>P6359 Fremtidig maritim minemottiltakskapabilitet</vt:lpstr>
      <vt:lpstr>P6624 MLU Indre kystvakt</vt:lpstr>
      <vt:lpstr>P6618 MLU KV Harstad</vt:lpstr>
      <vt:lpstr>P1081 Future NSM</vt:lpstr>
      <vt:lpstr>Nye prosjektideer - FST</vt:lpstr>
      <vt:lpstr>Forsvarsindustrielle vurderinger/analyser</vt:lpstr>
      <vt:lpstr>Agenda teknologidager</vt:lpstr>
      <vt:lpstr>Forsvars- og sikkerhetsindustriens forening Aktiviteter   19. mars 2021</vt:lpstr>
      <vt:lpstr>Aktiviteter 2022 jul-des</vt:lpstr>
      <vt:lpstr>PowerPoint-presentasjon</vt:lpstr>
    </vt:vector>
  </TitlesOfParts>
  <Company>Forsvarsdepartementet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Presentasjon til støttegruppemøte #1 2022 - sjøsystemer</dc:title>
  <dc:creator>Skribeland, Inge</dc:creator>
  <cp:lastModifiedBy>Stensrud, Jon Inge</cp:lastModifiedBy>
  <cp:revision>169</cp:revision>
  <cp:lastPrinted>2021-11-02T08:06:29Z</cp:lastPrinted>
  <dcterms:created xsi:type="dcterms:W3CDTF">2019-09-30T11:43:31Z</dcterms:created>
  <dcterms:modified xsi:type="dcterms:W3CDTF">2022-08-22T08:39:50Z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0x0101008B321F9A8CAC244E86B96FA6792B1718</vt:lpwstr>
  </property>
  <property fmtid="{D5CDD505-2E9C-101B-9397-08002B2CF9AE}" pid="3" name="URL">
    <vt:lpwstr/>
  </property>
  <property fmtid="{D5CDD505-2E9C-101B-9397-08002B2CF9AE}" pid="4" name="Comment">
    <vt:lpwstr/>
  </property>
</Properties>
</file>