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9"/>
  </p:notesMasterIdLst>
  <p:handoutMasterIdLst>
    <p:handoutMasterId r:id="rId30"/>
  </p:handoutMasterIdLst>
  <p:sldIdLst>
    <p:sldId id="256" r:id="rId5"/>
    <p:sldId id="259" r:id="rId6"/>
    <p:sldId id="302" r:id="rId7"/>
    <p:sldId id="309" r:id="rId8"/>
    <p:sldId id="291" r:id="rId9"/>
    <p:sldId id="277" r:id="rId10"/>
    <p:sldId id="306" r:id="rId11"/>
    <p:sldId id="297" r:id="rId12"/>
    <p:sldId id="298" r:id="rId13"/>
    <p:sldId id="281" r:id="rId14"/>
    <p:sldId id="303" r:id="rId15"/>
    <p:sldId id="304" r:id="rId16"/>
    <p:sldId id="314" r:id="rId17"/>
    <p:sldId id="282" r:id="rId18"/>
    <p:sldId id="295" r:id="rId19"/>
    <p:sldId id="310" r:id="rId20"/>
    <p:sldId id="312" r:id="rId21"/>
    <p:sldId id="296" r:id="rId22"/>
    <p:sldId id="299" r:id="rId23"/>
    <p:sldId id="300" r:id="rId24"/>
    <p:sldId id="301" r:id="rId25"/>
    <p:sldId id="315" r:id="rId26"/>
    <p:sldId id="316" r:id="rId27"/>
    <p:sldId id="269" r:id="rId28"/>
  </p:sldIdLst>
  <p:sldSz cx="12192000" cy="6858000"/>
  <p:notesSz cx="6797675" cy="9928225"/>
  <p:defaultTextStyle>
    <a:defPPr>
      <a:defRPr lang="nb-N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1003" userDrawn="1">
          <p15:clr>
            <a:srgbClr val="A4A3A4"/>
          </p15:clr>
        </p15:guide>
        <p15:guide id="3" orient="horz" pos="913" userDrawn="1">
          <p15:clr>
            <a:srgbClr val="A4A3A4"/>
          </p15:clr>
        </p15:guide>
        <p15:guide id="4" orient="horz" pos="3861" userDrawn="1">
          <p15:clr>
            <a:srgbClr val="A4A3A4"/>
          </p15:clr>
        </p15:guide>
        <p15:guide id="5" pos="3840" userDrawn="1">
          <p15:clr>
            <a:srgbClr val="A4A3A4"/>
          </p15:clr>
        </p15:guide>
        <p15:guide id="6" pos="604" userDrawn="1">
          <p15:clr>
            <a:srgbClr val="A4A3A4"/>
          </p15:clr>
        </p15:guide>
        <p15:guide id="7" pos="701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kribeland, Inge" initials="SI" lastIdx="1" clrIdx="0">
    <p:extLst>
      <p:ext uri="{19B8F6BF-5375-455C-9EA6-DF929625EA0E}">
        <p15:presenceInfo xmlns:p15="http://schemas.microsoft.com/office/powerpoint/2012/main" userId="S-1-5-21-3147202984-2061449426-183301271-1687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7B47"/>
    <a:srgbClr val="988237"/>
    <a:srgbClr val="556E82"/>
    <a:srgbClr val="7D6323"/>
    <a:srgbClr val="978439"/>
    <a:srgbClr val="E6E093"/>
    <a:srgbClr val="887D47"/>
    <a:srgbClr val="0F0B61"/>
    <a:srgbClr val="1F187E"/>
    <a:srgbClr val="2057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0" autoAdjust="0"/>
    <p:restoredTop sz="70634" autoAdjust="0"/>
  </p:normalViewPr>
  <p:slideViewPr>
    <p:cSldViewPr showGuides="1">
      <p:cViewPr varScale="1">
        <p:scale>
          <a:sx n="24" d="100"/>
          <a:sy n="24" d="100"/>
        </p:scale>
        <p:origin x="636" y="30"/>
      </p:cViewPr>
      <p:guideLst>
        <p:guide orient="horz" pos="2160"/>
        <p:guide orient="horz" pos="1003"/>
        <p:guide orient="horz" pos="913"/>
        <p:guide orient="horz" pos="3861"/>
        <p:guide pos="3840"/>
        <p:guide pos="604"/>
        <p:guide pos="7015"/>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111" d="100"/>
          <a:sy n="111" d="100"/>
        </p:scale>
        <p:origin x="340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CBCF24DE-A009-47EC-A994-2C17E4B067A3}" type="datetimeFigureOut">
              <a:rPr lang="nb-NO" smtClean="0"/>
              <a:t>03.11.2021</a:t>
            </a:fld>
            <a:endParaRPr lang="nb-NO"/>
          </a:p>
        </p:txBody>
      </p:sp>
      <p:sp>
        <p:nvSpPr>
          <p:cNvPr id="4" name="Plassholder for bunntekst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8A1D7869-2FA0-46F6-845B-C2F49CB8A068}" type="slidenum">
              <a:rPr lang="nb-NO" smtClean="0"/>
              <a:t>‹#›</a:t>
            </a:fld>
            <a:endParaRPr lang="nb-NO"/>
          </a:p>
        </p:txBody>
      </p:sp>
    </p:spTree>
    <p:extLst>
      <p:ext uri="{BB962C8B-B14F-4D97-AF65-F5344CB8AC3E}">
        <p14:creationId xmlns:p14="http://schemas.microsoft.com/office/powerpoint/2010/main" val="1787536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b-NO"/>
          </a:p>
        </p:txBody>
      </p:sp>
      <p:sp>
        <p:nvSpPr>
          <p:cNvPr id="3" name="Plassholder for dato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4C18B6A-70AD-4AB0-A02D-C0FC08D14F91}" type="datetimeFigureOut">
              <a:rPr lang="nb-NO"/>
              <a:pPr>
                <a:defRPr/>
              </a:pPr>
              <a:t>03.11.2021</a:t>
            </a:fld>
            <a:endParaRPr lang="nb-NO"/>
          </a:p>
        </p:txBody>
      </p:sp>
      <p:sp>
        <p:nvSpPr>
          <p:cNvPr id="4" name="Plassholder for lysbilde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nb-NO" noProof="0" smtClean="0"/>
          </a:p>
        </p:txBody>
      </p:sp>
      <p:sp>
        <p:nvSpPr>
          <p:cNvPr id="5" name="Plassholder for notat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p>
        </p:txBody>
      </p:sp>
      <p:sp>
        <p:nvSpPr>
          <p:cNvPr id="6" name="Plassholder for bunntekst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b-NO"/>
          </a:p>
        </p:txBody>
      </p:sp>
      <p:sp>
        <p:nvSpPr>
          <p:cNvPr id="7" name="Plassholder for lysbilde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1773A84-FC95-4064-B83F-81CB4A0C49A5}" type="slidenum">
              <a:rPr lang="nb-NO"/>
              <a:pPr>
                <a:defRPr/>
              </a:pPr>
              <a:t>‹#›</a:t>
            </a:fld>
            <a:endParaRPr lang="nb-NO"/>
          </a:p>
        </p:txBody>
      </p:sp>
    </p:spTree>
    <p:extLst>
      <p:ext uri="{BB962C8B-B14F-4D97-AF65-F5344CB8AC3E}">
        <p14:creationId xmlns:p14="http://schemas.microsoft.com/office/powerpoint/2010/main" val="35709695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indent="-228600">
              <a:buAutoNum type="arabicPeriod"/>
            </a:pPr>
            <a:r>
              <a:rPr lang="nb-NO" dirty="0"/>
              <a:t>Velkommen til støttegruppemøte.</a:t>
            </a:r>
          </a:p>
          <a:p>
            <a:pPr marL="228600" indent="-228600">
              <a:buAutoNum type="arabicPeriod"/>
            </a:pPr>
            <a:r>
              <a:rPr lang="nb-NO" dirty="0"/>
              <a:t>Endringer siden forrige møte</a:t>
            </a:r>
          </a:p>
          <a:p>
            <a:pPr marL="685800" lvl="1" indent="-228600">
              <a:buAutoNum type="arabicPeriod"/>
            </a:pPr>
            <a:r>
              <a:rPr lang="nb-NO" dirty="0"/>
              <a:t>Ny delporteføljeleder (</a:t>
            </a:r>
            <a:r>
              <a:rPr lang="nb-NO" dirty="0" err="1"/>
              <a:t>tidl</a:t>
            </a:r>
            <a:r>
              <a:rPr lang="nb-NO" dirty="0"/>
              <a:t> programleder) – </a:t>
            </a:r>
            <a:r>
              <a:rPr lang="nb-NO"/>
              <a:t>Harald </a:t>
            </a:r>
            <a:r>
              <a:rPr lang="nb-NO" dirty="0"/>
              <a:t>Andersen</a:t>
            </a:r>
            <a:r>
              <a:rPr lang="nb-NO"/>
              <a:t> har overtatt delportefølje IKT og Inge</a:t>
            </a:r>
            <a:r>
              <a:rPr lang="nb-NO" dirty="0"/>
              <a:t> </a:t>
            </a:r>
            <a:r>
              <a:rPr lang="nb-NO"/>
              <a:t>Skribeland </a:t>
            </a:r>
            <a:r>
              <a:rPr lang="nb-NO" dirty="0"/>
              <a:t>støtter på sjøområdet med NSM og helikopter frem til sommer 2022. Egil Daltveit inn for å</a:t>
            </a:r>
            <a:r>
              <a:rPr lang="nb-NO" baseline="0" dirty="0"/>
              <a:t> støtte med MLU fregatt.</a:t>
            </a:r>
            <a:endParaRPr lang="nb-NO" dirty="0"/>
          </a:p>
          <a:p>
            <a:pPr marL="685800" lvl="1" indent="-228600">
              <a:buAutoNum type="arabicPeriod"/>
            </a:pPr>
            <a:r>
              <a:rPr lang="nb-NO" dirty="0"/>
              <a:t>Programområde</a:t>
            </a:r>
            <a:r>
              <a:rPr lang="nb-NO" baseline="0" dirty="0"/>
              <a:t> Ubåt har egen programleder</a:t>
            </a:r>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a:t>
            </a:fld>
            <a:endParaRPr lang="nb-NO"/>
          </a:p>
        </p:txBody>
      </p:sp>
    </p:spTree>
    <p:extLst>
      <p:ext uri="{BB962C8B-B14F-4D97-AF65-F5344CB8AC3E}">
        <p14:creationId xmlns:p14="http://schemas.microsoft.com/office/powerpoint/2010/main" val="1328833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11</a:t>
            </a:fld>
            <a:endParaRPr lang="nb-NO"/>
          </a:p>
        </p:txBody>
      </p:sp>
    </p:spTree>
    <p:extLst>
      <p:ext uri="{BB962C8B-B14F-4D97-AF65-F5344CB8AC3E}">
        <p14:creationId xmlns:p14="http://schemas.microsoft.com/office/powerpoint/2010/main" val="3114567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92500" lnSpcReduction="20000"/>
          </a:bodyPr>
          <a:lstStyle/>
          <a:p>
            <a:pPr lvl="1"/>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14</a:t>
            </a:fld>
            <a:endParaRPr lang="nb-NO"/>
          </a:p>
        </p:txBody>
      </p:sp>
    </p:spTree>
    <p:extLst>
      <p:ext uri="{BB962C8B-B14F-4D97-AF65-F5344CB8AC3E}">
        <p14:creationId xmlns:p14="http://schemas.microsoft.com/office/powerpoint/2010/main" val="2362984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15</a:t>
            </a:fld>
            <a:endParaRPr lang="nb-NO"/>
          </a:p>
        </p:txBody>
      </p:sp>
    </p:spTree>
    <p:extLst>
      <p:ext uri="{BB962C8B-B14F-4D97-AF65-F5344CB8AC3E}">
        <p14:creationId xmlns:p14="http://schemas.microsoft.com/office/powerpoint/2010/main" val="1286297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ssholder for lysbilde 1"/>
          <p:cNvSpPr>
            <a:spLocks noGrp="1" noRot="1" noChangeAspect="1" noTextEdit="1"/>
          </p:cNvSpPr>
          <p:nvPr>
            <p:ph type="sldImg"/>
          </p:nvPr>
        </p:nvSpPr>
        <p:spPr>
          <a:ln/>
        </p:spPr>
      </p:sp>
      <p:sp>
        <p:nvSpPr>
          <p:cNvPr id="16387" name="Plassholder for notater 2"/>
          <p:cNvSpPr>
            <a:spLocks noGrp="1"/>
          </p:cNvSpPr>
          <p:nvPr>
            <p:ph type="body" idx="1"/>
          </p:nvPr>
        </p:nvSpPr>
        <p:spPr>
          <a:noFill/>
        </p:spPr>
        <p:txBody>
          <a:bodyPr/>
          <a:lstStyle/>
          <a:p>
            <a:endParaRPr lang="nb-NO" altLang="nb-NO" dirty="0" smtClean="0"/>
          </a:p>
        </p:txBody>
      </p:sp>
      <p:sp>
        <p:nvSpPr>
          <p:cNvPr id="16388" name="Plassholder for lysbildenummer 3"/>
          <p:cNvSpPr>
            <a:spLocks noGrp="1"/>
          </p:cNvSpPr>
          <p:nvPr>
            <p:ph type="sldNum" sz="quarter" idx="5"/>
          </p:nvPr>
        </p:nvSpPr>
        <p:spPr>
          <a:noFill/>
        </p:spPr>
        <p:txBody>
          <a:bodyPr/>
          <a:lstStyle>
            <a:lvl1pPr defTabSz="955675">
              <a:defRPr>
                <a:solidFill>
                  <a:schemeClr val="tx1"/>
                </a:solidFill>
                <a:latin typeface="Calibri" panose="020F0502020204030204" pitchFamily="34" charset="0"/>
              </a:defRPr>
            </a:lvl1pPr>
            <a:lvl2pPr marL="742950" indent="-285750" defTabSz="955675">
              <a:defRPr>
                <a:solidFill>
                  <a:schemeClr val="tx1"/>
                </a:solidFill>
                <a:latin typeface="Calibri" panose="020F0502020204030204" pitchFamily="34" charset="0"/>
              </a:defRPr>
            </a:lvl2pPr>
            <a:lvl3pPr marL="1143000" indent="-228600" defTabSz="955675">
              <a:defRPr>
                <a:solidFill>
                  <a:schemeClr val="tx1"/>
                </a:solidFill>
                <a:latin typeface="Calibri" panose="020F0502020204030204" pitchFamily="34" charset="0"/>
              </a:defRPr>
            </a:lvl3pPr>
            <a:lvl4pPr marL="1600200" indent="-228600" defTabSz="955675">
              <a:defRPr>
                <a:solidFill>
                  <a:schemeClr val="tx1"/>
                </a:solidFill>
                <a:latin typeface="Calibri" panose="020F0502020204030204" pitchFamily="34" charset="0"/>
              </a:defRPr>
            </a:lvl4pPr>
            <a:lvl5pPr marL="2057400" indent="-228600" defTabSz="955675">
              <a:defRPr>
                <a:solidFill>
                  <a:schemeClr val="tx1"/>
                </a:solidFill>
                <a:latin typeface="Calibri" panose="020F0502020204030204" pitchFamily="34" charset="0"/>
              </a:defRPr>
            </a:lvl5pPr>
            <a:lvl6pPr marL="2514600" indent="-228600" defTabSz="955675" eaLnBrk="0" fontAlgn="base" hangingPunct="0">
              <a:spcBef>
                <a:spcPct val="0"/>
              </a:spcBef>
              <a:spcAft>
                <a:spcPct val="0"/>
              </a:spcAft>
              <a:defRPr>
                <a:solidFill>
                  <a:schemeClr val="tx1"/>
                </a:solidFill>
                <a:latin typeface="Calibri" panose="020F0502020204030204" pitchFamily="34" charset="0"/>
              </a:defRPr>
            </a:lvl6pPr>
            <a:lvl7pPr marL="2971800" indent="-228600" defTabSz="955675" eaLnBrk="0" fontAlgn="base" hangingPunct="0">
              <a:spcBef>
                <a:spcPct val="0"/>
              </a:spcBef>
              <a:spcAft>
                <a:spcPct val="0"/>
              </a:spcAft>
              <a:defRPr>
                <a:solidFill>
                  <a:schemeClr val="tx1"/>
                </a:solidFill>
                <a:latin typeface="Calibri" panose="020F0502020204030204" pitchFamily="34" charset="0"/>
              </a:defRPr>
            </a:lvl7pPr>
            <a:lvl8pPr marL="3429000" indent="-228600" defTabSz="955675" eaLnBrk="0" fontAlgn="base" hangingPunct="0">
              <a:spcBef>
                <a:spcPct val="0"/>
              </a:spcBef>
              <a:spcAft>
                <a:spcPct val="0"/>
              </a:spcAft>
              <a:defRPr>
                <a:solidFill>
                  <a:schemeClr val="tx1"/>
                </a:solidFill>
                <a:latin typeface="Calibri" panose="020F0502020204030204" pitchFamily="34" charset="0"/>
              </a:defRPr>
            </a:lvl8pPr>
            <a:lvl9pPr marL="3886200" indent="-228600" defTabSz="955675" eaLnBrk="0" fontAlgn="base" hangingPunct="0">
              <a:spcBef>
                <a:spcPct val="0"/>
              </a:spcBef>
              <a:spcAft>
                <a:spcPct val="0"/>
              </a:spcAft>
              <a:defRPr>
                <a:solidFill>
                  <a:schemeClr val="tx1"/>
                </a:solidFill>
                <a:latin typeface="Calibri" panose="020F0502020204030204" pitchFamily="34" charset="0"/>
              </a:defRPr>
            </a:lvl9pPr>
          </a:lstStyle>
          <a:p>
            <a:fld id="{53758B74-7291-4175-B36E-8E2AC8CA2259}" type="slidenum">
              <a:rPr lang="nb-NO" altLang="nb-NO" smtClean="0">
                <a:solidFill>
                  <a:schemeClr val="tx2"/>
                </a:solidFill>
                <a:latin typeface="DepCentury Old Style" pitchFamily="18" charset="0"/>
              </a:rPr>
              <a:pPr/>
              <a:t>16</a:t>
            </a:fld>
            <a:endParaRPr lang="nb-NO" altLang="nb-NO" smtClean="0">
              <a:solidFill>
                <a:schemeClr val="tx2"/>
              </a:solidFill>
              <a:latin typeface="DepCentury Old Style" pitchFamily="18" charset="0"/>
            </a:endParaRPr>
          </a:p>
        </p:txBody>
      </p:sp>
    </p:spTree>
    <p:extLst>
      <p:ext uri="{BB962C8B-B14F-4D97-AF65-F5344CB8AC3E}">
        <p14:creationId xmlns:p14="http://schemas.microsoft.com/office/powerpoint/2010/main" val="4096353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773A84-FC95-4064-B83F-81CB4A0C49A5}"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6720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19</a:t>
            </a:fld>
            <a:endParaRPr lang="nb-NO"/>
          </a:p>
        </p:txBody>
      </p:sp>
    </p:spTree>
    <p:extLst>
      <p:ext uri="{BB962C8B-B14F-4D97-AF65-F5344CB8AC3E}">
        <p14:creationId xmlns:p14="http://schemas.microsoft.com/office/powerpoint/2010/main" val="3723707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B759C3-2BE3-4924-A7D8-8F729EBBB202}" type="slidenum">
              <a:rPr kumimoji="0" lang="nb-NO"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650242" name="Rectangle 2"/>
          <p:cNvSpPr>
            <a:spLocks noGrp="1" noRot="1" noChangeAspect="1" noChangeArrowheads="1" noTextEdit="1"/>
          </p:cNvSpPr>
          <p:nvPr>
            <p:ph type="sldImg"/>
          </p:nvPr>
        </p:nvSpPr>
        <p:spPr>
          <a:xfrm>
            <a:off x="-222250" y="809625"/>
            <a:ext cx="7181850" cy="4040188"/>
          </a:xfrm>
          <a:ln/>
        </p:spPr>
      </p:sp>
      <p:sp>
        <p:nvSpPr>
          <p:cNvPr id="65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89674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23</a:t>
            </a:fld>
            <a:endParaRPr lang="nb-NO"/>
          </a:p>
        </p:txBody>
      </p:sp>
    </p:spTree>
    <p:extLst>
      <p:ext uri="{BB962C8B-B14F-4D97-AF65-F5344CB8AC3E}">
        <p14:creationId xmlns:p14="http://schemas.microsoft.com/office/powerpoint/2010/main" val="761575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indent="-228600">
              <a:buAutoNum type="arabicPeriod"/>
            </a:pPr>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2</a:t>
            </a:fld>
            <a:endParaRPr lang="nb-NO"/>
          </a:p>
        </p:txBody>
      </p:sp>
    </p:spTree>
    <p:extLst>
      <p:ext uri="{BB962C8B-B14F-4D97-AF65-F5344CB8AC3E}">
        <p14:creationId xmlns:p14="http://schemas.microsoft.com/office/powerpoint/2010/main" val="188115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32500" lnSpcReduction="20000"/>
          </a:bodyPr>
          <a:lstStyle/>
          <a:p>
            <a:r>
              <a:rPr lang="nb-NO" sz="1200" b="0" i="0" u="none" strike="noStrike" kern="1200" baseline="0" dirty="0" smtClean="0">
                <a:solidFill>
                  <a:schemeClr val="tx1"/>
                </a:solidFill>
                <a:latin typeface="+mn-lt"/>
                <a:ea typeface="+mn-ea"/>
                <a:cs typeface="+mn-cs"/>
              </a:rPr>
              <a:t>Stortinget har bedt regjeringen fremme en sak om erstatning av dagens kystvakt- og støttefartøyer, herunder en vurdering av en fremtidig standardisert fartøyklasse, og komme tilbake med mulige forseringer i </a:t>
            </a:r>
            <a:r>
              <a:rPr lang="nb-NO" sz="1200" b="0" i="0" u="none" strike="noStrike" kern="1200" baseline="0" dirty="0" err="1" smtClean="0">
                <a:solidFill>
                  <a:schemeClr val="tx1"/>
                </a:solidFill>
                <a:latin typeface="+mn-lt"/>
                <a:ea typeface="+mn-ea"/>
                <a:cs typeface="+mn-cs"/>
              </a:rPr>
              <a:t>Prop</a:t>
            </a:r>
            <a:r>
              <a:rPr lang="nb-NO" sz="1200" b="0" i="0" u="none" strike="noStrike" kern="1200" baseline="0" dirty="0" smtClean="0">
                <a:solidFill>
                  <a:schemeClr val="tx1"/>
                </a:solidFill>
                <a:latin typeface="+mn-lt"/>
                <a:ea typeface="+mn-ea"/>
                <a:cs typeface="+mn-cs"/>
              </a:rPr>
              <a:t>. 1 S (2021–2022).</a:t>
            </a:r>
          </a:p>
          <a:p>
            <a:r>
              <a:rPr lang="nb-NO" sz="1200" b="0" i="0" u="none" strike="noStrike" kern="1200" baseline="0" dirty="0" smtClean="0">
                <a:solidFill>
                  <a:schemeClr val="tx1"/>
                </a:solidFill>
                <a:latin typeface="+mn-lt"/>
                <a:ea typeface="+mn-ea"/>
                <a:cs typeface="+mn-cs"/>
              </a:rPr>
              <a:t>Vedtaket ble truffet ved behandling av </a:t>
            </a:r>
            <a:r>
              <a:rPr lang="nb-NO" sz="1200" b="0" i="0" u="none" strike="noStrike" kern="1200" baseline="0" dirty="0" err="1" smtClean="0">
                <a:solidFill>
                  <a:schemeClr val="tx1"/>
                </a:solidFill>
                <a:latin typeface="+mn-lt"/>
                <a:ea typeface="+mn-ea"/>
                <a:cs typeface="+mn-cs"/>
              </a:rPr>
              <a:t>Innst</a:t>
            </a:r>
            <a:r>
              <a:rPr lang="nb-NO" sz="1200" b="0" i="0" u="none" strike="noStrike" kern="1200" baseline="0" dirty="0" smtClean="0">
                <a:solidFill>
                  <a:schemeClr val="tx1"/>
                </a:solidFill>
                <a:latin typeface="+mn-lt"/>
                <a:ea typeface="+mn-ea"/>
                <a:cs typeface="+mn-cs"/>
              </a:rPr>
              <a:t>. 87 S (2020–2021) til </a:t>
            </a:r>
            <a:r>
              <a:rPr lang="nb-NO" sz="1200" b="0" i="0" u="none" strike="noStrike" kern="1200" baseline="0" dirty="0" err="1" smtClean="0">
                <a:solidFill>
                  <a:schemeClr val="tx1"/>
                </a:solidFill>
                <a:latin typeface="+mn-lt"/>
                <a:ea typeface="+mn-ea"/>
                <a:cs typeface="+mn-cs"/>
              </a:rPr>
              <a:t>Prop</a:t>
            </a:r>
            <a:r>
              <a:rPr lang="nb-NO" sz="1200" b="0" i="0" u="none" strike="noStrike" kern="1200" baseline="0" dirty="0" smtClean="0">
                <a:solidFill>
                  <a:schemeClr val="tx1"/>
                </a:solidFill>
                <a:latin typeface="+mn-lt"/>
                <a:ea typeface="+mn-ea"/>
                <a:cs typeface="+mn-cs"/>
              </a:rPr>
              <a:t>. 14 S (2020–2021), jf. Anmodningsvedtak </a:t>
            </a:r>
            <a:r>
              <a:rPr lang="nn-NO" sz="1200" b="0" i="0" u="none" strike="noStrike" kern="1200" baseline="0" dirty="0" smtClean="0">
                <a:solidFill>
                  <a:schemeClr val="tx1"/>
                </a:solidFill>
                <a:latin typeface="+mn-lt"/>
                <a:ea typeface="+mn-ea"/>
                <a:cs typeface="+mn-cs"/>
              </a:rPr>
              <a:t>nr. 124, 1. desember 2020.</a:t>
            </a:r>
          </a:p>
          <a:p>
            <a:r>
              <a:rPr lang="nb-NO" sz="1200" b="0" i="0" u="none" strike="noStrike" kern="1200" baseline="0" dirty="0" smtClean="0">
                <a:solidFill>
                  <a:schemeClr val="tx1"/>
                </a:solidFill>
                <a:latin typeface="+mn-lt"/>
                <a:ea typeface="+mn-ea"/>
                <a:cs typeface="+mn-cs"/>
              </a:rPr>
              <a:t>Forsvarsdepartementet har iverksatt et arbeid i sektoren med å vurdere en standard fartøyklasse i Sjøforsvarets struktur. For å få på plass et godt kunnskapsgrunnlag for en mulig fremtidig standard fartøyklasse er det etablert dialog med norsk industri i saken. Foreløpige vurderinger tyder på at det kan være mulig å innføre en ny standard fartøyklasse for ikke-helikopterbærende kystvaktfartøyer, lette logistikkfartøyer og moderfartøyer til minemottiltakskapasitet. Ettersom disse fartøyklassene dekker forskjellige behov, har de i dag forskjellig størrelse og funksjoner. Det er derfor grunn til å anta at identiske fartøyer ikke vil kunne erstatte dagens fartøyklasser. Imidlertid er det antatt at det kan oppnås betydelige gevinster knyttet til standardisering på system- og komponentnivå innenfor en fartøyklasse. En standardisering av fartøyer til erstatning for dagens kystvakt- og støttefartøyer, gjennom innføring av en standard fartøyklasse, vil være betinget av at det kan dokumenteres gevinster i form av enklere drift, utdanning og vedlikehold.</a:t>
            </a:r>
          </a:p>
          <a:p>
            <a:r>
              <a:rPr lang="nb-NO" sz="1200" b="0" i="0" u="none" strike="noStrike" kern="1200" baseline="0" dirty="0" smtClean="0">
                <a:solidFill>
                  <a:schemeClr val="tx1"/>
                </a:solidFill>
                <a:latin typeface="+mn-lt"/>
                <a:ea typeface="+mn-ea"/>
                <a:cs typeface="+mn-cs"/>
              </a:rPr>
              <a:t>Av dagens struktur kan følgende fartøyer bli aktuelle for en mulig standard fartøyklasse når disse skal anskaffes, erstattes, eller vurderes for levetidsforlengelse:– KV Harstad</a:t>
            </a:r>
          </a:p>
          <a:p>
            <a:r>
              <a:rPr lang="nb-NO" sz="1200" b="0" i="0" u="none" strike="noStrike" kern="1200" baseline="0" dirty="0" smtClean="0">
                <a:solidFill>
                  <a:schemeClr val="tx1"/>
                </a:solidFill>
                <a:latin typeface="+mn-lt"/>
                <a:ea typeface="+mn-ea"/>
                <a:cs typeface="+mn-cs"/>
              </a:rPr>
              <a:t>– Fem fartøyer i Nornen-klassen</a:t>
            </a:r>
          </a:p>
          <a:p>
            <a:r>
              <a:rPr lang="nb-NO" sz="1200" b="0" i="0" u="none" strike="noStrike" kern="1200" baseline="0" dirty="0" smtClean="0">
                <a:solidFill>
                  <a:schemeClr val="tx1"/>
                </a:solidFill>
                <a:latin typeface="+mn-lt"/>
                <a:ea typeface="+mn-ea"/>
                <a:cs typeface="+mn-cs"/>
              </a:rPr>
              <a:t>– To logistikkfartøyer av Reine-klassen (innleid)</a:t>
            </a:r>
          </a:p>
          <a:p>
            <a:r>
              <a:rPr lang="nb-NO" sz="1200" b="0" i="0" u="none" strike="noStrike" kern="1200" baseline="0" dirty="0" smtClean="0">
                <a:solidFill>
                  <a:schemeClr val="tx1"/>
                </a:solidFill>
                <a:latin typeface="+mn-lt"/>
                <a:ea typeface="+mn-ea"/>
                <a:cs typeface="+mn-cs"/>
              </a:rPr>
              <a:t>– Tre fartøyer i Barentshav-klassen (innleid)</a:t>
            </a:r>
          </a:p>
          <a:p>
            <a:r>
              <a:rPr lang="nb-NO" sz="1200" b="0" i="0" u="none" strike="noStrike" kern="1200" baseline="0" dirty="0" smtClean="0">
                <a:solidFill>
                  <a:schemeClr val="tx1"/>
                </a:solidFill>
                <a:latin typeface="+mn-lt"/>
                <a:ea typeface="+mn-ea"/>
                <a:cs typeface="+mn-cs"/>
              </a:rPr>
              <a:t>– To fartøyer i Boa-klassen (innleid)</a:t>
            </a:r>
          </a:p>
          <a:p>
            <a:r>
              <a:rPr lang="nb-NO" sz="1200" b="0" i="0" u="none" strike="noStrike" kern="1200" baseline="0" dirty="0" smtClean="0">
                <a:solidFill>
                  <a:schemeClr val="tx1"/>
                </a:solidFill>
                <a:latin typeface="+mn-lt"/>
                <a:ea typeface="+mn-ea"/>
                <a:cs typeface="+mn-cs"/>
              </a:rPr>
              <a:t>Det vil bli gjennomført en konseptvalgutredning i henhold til statens prosjektmodell for å vurdere muligheten til å erstatte noen av, eller alle disse fartøyklassene, med en standard fartøyklasse. Det vil også bli utredet hvilken tidsfasing det eventuelt er hensiktsmessig å legge til grunn for en slik erstatning.</a:t>
            </a:r>
          </a:p>
          <a:p>
            <a:r>
              <a:rPr lang="nb-NO" sz="1200" b="0" i="0" u="none" strike="noStrike" kern="1200" baseline="0" dirty="0" smtClean="0">
                <a:solidFill>
                  <a:schemeClr val="tx1"/>
                </a:solidFill>
                <a:latin typeface="+mn-lt"/>
                <a:ea typeface="+mn-ea"/>
                <a:cs typeface="+mn-cs"/>
              </a:rPr>
              <a:t>Forsvaret vil også i løpet av høsten 2021 ferdigstille en vurdering av muligheten for å benytte et konsept for en standardisert fartøyklasse for de to moderfartøyene som er planlagt anskaffet til minemottiltakskapasitet i perioden 2024–2026.</a:t>
            </a:r>
          </a:p>
          <a:p>
            <a:r>
              <a:rPr lang="nb-NO" sz="1200" b="0" i="0" u="none" strike="noStrike" kern="1200" baseline="0" dirty="0" smtClean="0">
                <a:solidFill>
                  <a:schemeClr val="tx1"/>
                </a:solidFill>
                <a:latin typeface="+mn-lt"/>
                <a:ea typeface="+mn-ea"/>
                <a:cs typeface="+mn-cs"/>
              </a:rPr>
              <a:t>Stortinget vil bli holdt orientert om utviklingen i denne saken på egnet vis.</a:t>
            </a:r>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4</a:t>
            </a:fld>
            <a:endParaRPr lang="nb-NO"/>
          </a:p>
        </p:txBody>
      </p:sp>
    </p:spTree>
    <p:extLst>
      <p:ext uri="{BB962C8B-B14F-4D97-AF65-F5344CB8AC3E}">
        <p14:creationId xmlns:p14="http://schemas.microsoft.com/office/powerpoint/2010/main" val="3937223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Krigføring i det </a:t>
            </a:r>
          </a:p>
          <a:p>
            <a:endParaRPr lang="nb-NO" dirty="0" smtClean="0"/>
          </a:p>
          <a:p>
            <a:r>
              <a:rPr lang="nb-NO" sz="1100" dirty="0" smtClean="0"/>
              <a:t>9.4.2 Ny overflatestruktur</a:t>
            </a:r>
          </a:p>
          <a:p>
            <a:r>
              <a:rPr lang="nb-NO" sz="1100" dirty="0" smtClean="0"/>
              <a:t>Ny overflatestruktur må kunne inngå i et nettverk av fellesoperative sensorer og våpensystemer slik at den fremtidige sammensettingen av Forsvarets ressurser, i alle domener, har størst mulig effekt og slagkraft, i tillegg til at de kan operere sammen med allierte. Regjeringens prioriteringer vil også i dette arbeidet ta utgangspunkt i de evnene Forsvaret må ha, og de mest krevende og sannsynlige scenarioene. Ny overflatestruktur skal sammen med fellesoperative kapasiteter gi evne til å bidra innenfor hele spekteret av maritime operasjoner og imøtekomme krav fra NATO for å kunne inngå som en integrert del av en alliert maritim stridsgruppe. Strukturutviklingen hos nære allierte og potensielle motstandere blir vurdert grundig. Dette inkluderer forhold som teknologisk utvikling av avanserte sensorer og beskyttelsessystemer, langtrekkende missiler, evne til effektiv krigføring mot trusselen fra svært stillegående undervannsbåter og andre undervannstrusler, elektronisk krigføring, cyberkrigføring og utviklingen i romdomenet. Det er også en ambisjon at de fremtidige kapasitetene i sjødomenet utvikles og driftes i samarbeid med allierte. Størst mulig likhet i systemer og plattformer bidrar til økt kampkraft, forutsigbarhet og er kostnadseffektivt. En fremtidig anskaffelse og drift av nye undervannsbåter sammen med Tyskland er et eksempel på dette. Regjeringen vil komme tilbake til Stortinget om den fremtidige innrettingen av overflatestrukturen i 2022. Innfasing av ny overflatestruktur vil ses i sammenheng med planene for utfasing av Skjold-klassen mot slutten av 2020-tallet, og deretter Nansen-klassen i første halvdel av 2030-talletmaritime domenet, også</a:t>
            </a:r>
            <a:r>
              <a:rPr lang="nb-NO" sz="1100" baseline="0" dirty="0" smtClean="0"/>
              <a:t> kjent som overflatestudien er en grunnlagsutredning for FSJ.</a:t>
            </a:r>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5</a:t>
            </a:fld>
            <a:endParaRPr lang="nb-NO"/>
          </a:p>
        </p:txBody>
      </p:sp>
    </p:spTree>
    <p:extLst>
      <p:ext uri="{BB962C8B-B14F-4D97-AF65-F5344CB8AC3E}">
        <p14:creationId xmlns:p14="http://schemas.microsoft.com/office/powerpoint/2010/main" val="610841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6</a:t>
            </a:fld>
            <a:endParaRPr lang="nb-NO"/>
          </a:p>
        </p:txBody>
      </p:sp>
    </p:spTree>
    <p:extLst>
      <p:ext uri="{BB962C8B-B14F-4D97-AF65-F5344CB8AC3E}">
        <p14:creationId xmlns:p14="http://schemas.microsoft.com/office/powerpoint/2010/main" val="801486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7</a:t>
            </a:fld>
            <a:endParaRPr lang="nb-NO"/>
          </a:p>
        </p:txBody>
      </p:sp>
    </p:spTree>
    <p:extLst>
      <p:ext uri="{BB962C8B-B14F-4D97-AF65-F5344CB8AC3E}">
        <p14:creationId xmlns:p14="http://schemas.microsoft.com/office/powerpoint/2010/main" val="2609400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8</a:t>
            </a:fld>
            <a:endParaRPr lang="nb-NO"/>
          </a:p>
        </p:txBody>
      </p:sp>
    </p:spTree>
    <p:extLst>
      <p:ext uri="{BB962C8B-B14F-4D97-AF65-F5344CB8AC3E}">
        <p14:creationId xmlns:p14="http://schemas.microsoft.com/office/powerpoint/2010/main" val="1233087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9</a:t>
            </a:fld>
            <a:endParaRPr lang="nb-NO"/>
          </a:p>
        </p:txBody>
      </p:sp>
    </p:spTree>
    <p:extLst>
      <p:ext uri="{BB962C8B-B14F-4D97-AF65-F5344CB8AC3E}">
        <p14:creationId xmlns:p14="http://schemas.microsoft.com/office/powerpoint/2010/main" val="2640332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171450" indent="-171450">
              <a:buFont typeface="Arial" panose="020B0604020202020204" pitchFamily="34" charset="0"/>
              <a:buChar char="•"/>
            </a:pPr>
            <a:endParaRPr lang="nb-NO" baseline="0"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10</a:t>
            </a:fld>
            <a:endParaRPr lang="nb-NO"/>
          </a:p>
        </p:txBody>
      </p:sp>
    </p:spTree>
    <p:extLst>
      <p:ext uri="{BB962C8B-B14F-4D97-AF65-F5344CB8AC3E}">
        <p14:creationId xmlns:p14="http://schemas.microsoft.com/office/powerpoint/2010/main" val="11941816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orsk Startside Glacis gate ALT1">
    <p:bg>
      <p:bgPr>
        <a:solidFill>
          <a:schemeClr val="bg1"/>
        </a:solidFill>
        <a:effectLst/>
      </p:bgPr>
    </p:bg>
    <p:spTree>
      <p:nvGrpSpPr>
        <p:cNvPr id="1" name=""/>
        <p:cNvGrpSpPr/>
        <p:nvPr/>
      </p:nvGrpSpPr>
      <p:grpSpPr>
        <a:xfrm>
          <a:off x="0" y="0"/>
          <a:ext cx="0" cy="0"/>
          <a:chOff x="0" y="0"/>
          <a:chExt cx="0" cy="0"/>
        </a:xfrm>
      </p:grpSpPr>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a:t>Norsk mal: </a:t>
            </a:r>
            <a:r>
              <a:rPr lang="nb-NO" sz="1200" dirty="0" smtClean="0"/>
              <a:t>Startside Glacis gate ALT 1</a:t>
            </a:r>
            <a:endParaRPr lang="nb-NO" sz="1200" dirty="0"/>
          </a:p>
        </p:txBody>
      </p:sp>
      <p:sp>
        <p:nvSpPr>
          <p:cNvPr id="35" name="Plassholder for tekst 34"/>
          <p:cNvSpPr>
            <a:spLocks noGrp="1"/>
          </p:cNvSpPr>
          <p:nvPr>
            <p:ph type="body" sz="quarter" idx="17" hasCustomPrompt="1"/>
          </p:nvPr>
        </p:nvSpPr>
        <p:spPr>
          <a:xfrm>
            <a:off x="1199456" y="2384593"/>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smtClean="0"/>
              <a:t>Navn Foredragsholder</a:t>
            </a:r>
          </a:p>
        </p:txBody>
      </p:sp>
      <p:sp>
        <p:nvSpPr>
          <p:cNvPr id="39" name="Plassholder for tekst 38"/>
          <p:cNvSpPr>
            <a:spLocks noGrp="1"/>
          </p:cNvSpPr>
          <p:nvPr>
            <p:ph type="body" sz="quarter" idx="18" hasCustomPrompt="1"/>
          </p:nvPr>
        </p:nvSpPr>
        <p:spPr>
          <a:xfrm>
            <a:off x="1199456" y="2744924"/>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smtClean="0"/>
              <a:t>Sted, dato</a:t>
            </a:r>
          </a:p>
        </p:txBody>
      </p:sp>
      <p:sp>
        <p:nvSpPr>
          <p:cNvPr id="2" name="TekstSylinder 1"/>
          <p:cNvSpPr txBox="1"/>
          <p:nvPr userDrawn="1"/>
        </p:nvSpPr>
        <p:spPr>
          <a:xfrm>
            <a:off x="1111500" y="548680"/>
            <a:ext cx="4660464" cy="292388"/>
          </a:xfrm>
          <a:prstGeom prst="rect">
            <a:avLst/>
          </a:prstGeom>
          <a:noFill/>
        </p:spPr>
        <p:txBody>
          <a:bodyPr wrap="square" rtlCol="0">
            <a:spAutoFit/>
          </a:bodyPr>
          <a:lstStyle/>
          <a:p>
            <a:r>
              <a:rPr lang="nb-NO" sz="1300" noProof="0" dirty="0" smtClean="0"/>
              <a:t>Forsvarsdepartementet</a:t>
            </a:r>
            <a:endParaRPr lang="nb-NO" sz="1300" noProof="0" dirty="0"/>
          </a:p>
        </p:txBody>
      </p:sp>
      <p:sp>
        <p:nvSpPr>
          <p:cNvPr id="11"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lvl1pPr>
          </a:lstStyle>
          <a:p>
            <a:pPr lvl="0"/>
            <a:r>
              <a:rPr lang="nb-NO" dirty="0" smtClean="0"/>
              <a:t>Presentasjonstittel</a:t>
            </a:r>
          </a:p>
        </p:txBody>
      </p:sp>
      <p:pic>
        <p:nvPicPr>
          <p:cNvPr id="10" name="Bil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527251"/>
            <a:ext cx="298705" cy="362713"/>
          </a:xfrm>
          <a:prstGeom prst="rect">
            <a:avLst/>
          </a:prstGeom>
        </p:spPr>
      </p:pic>
      <p:pic>
        <p:nvPicPr>
          <p:cNvPr id="13" name="Bild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272464"/>
            <a:ext cx="12220096" cy="3585536"/>
          </a:xfrm>
          <a:prstGeom prst="rect">
            <a:avLst/>
          </a:prstGeom>
          <a:effectLst/>
        </p:spPr>
      </p:pic>
      <p:cxnSp>
        <p:nvCxnSpPr>
          <p:cNvPr id="19" name="Rett linje 18"/>
          <p:cNvCxnSpPr/>
          <p:nvPr userDrawn="1"/>
        </p:nvCxnSpPr>
        <p:spPr>
          <a:xfrm>
            <a:off x="1062506" y="368660"/>
            <a:ext cx="0" cy="32624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77999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rsk TEKST UTEN KULEPUNKT">
    <p:spTree>
      <p:nvGrpSpPr>
        <p:cNvPr id="1" name=""/>
        <p:cNvGrpSpPr/>
        <p:nvPr/>
      </p:nvGrpSpPr>
      <p:grpSpPr>
        <a:xfrm>
          <a:off x="0" y="0"/>
          <a:ext cx="0" cy="0"/>
          <a:chOff x="0" y="0"/>
          <a:chExt cx="0" cy="0"/>
        </a:xfrm>
      </p:grpSpPr>
      <p:sp>
        <p:nvSpPr>
          <p:cNvPr id="4" name="TekstSylinder 3"/>
          <p:cNvSpPr txBox="1"/>
          <p:nvPr userDrawn="1"/>
        </p:nvSpPr>
        <p:spPr>
          <a:xfrm>
            <a:off x="-95250" y="-276225"/>
            <a:ext cx="4366684" cy="276225"/>
          </a:xfrm>
          <a:prstGeom prst="rect">
            <a:avLst/>
          </a:prstGeom>
          <a:noFill/>
        </p:spPr>
        <p:txBody>
          <a:bodyPr>
            <a:spAutoFit/>
          </a:bodyPr>
          <a:lstStyle/>
          <a:p>
            <a:pPr>
              <a:defRPr/>
            </a:pPr>
            <a:r>
              <a:rPr lang="nb-NO" sz="1200" dirty="0"/>
              <a:t>Norsk mal: Tekst uten </a:t>
            </a:r>
            <a:r>
              <a:rPr lang="nb-NO" sz="1200" dirty="0" err="1"/>
              <a:t>kulepunkter</a:t>
            </a:r>
            <a:endParaRPr lang="nb-NO" sz="1200" dirty="0"/>
          </a:p>
        </p:txBody>
      </p:sp>
      <p:sp>
        <p:nvSpPr>
          <p:cNvPr id="2" name="Tittel 1"/>
          <p:cNvSpPr>
            <a:spLocks noGrp="1"/>
          </p:cNvSpPr>
          <p:nvPr>
            <p:ph type="title"/>
          </p:nvPr>
        </p:nvSpPr>
        <p:spPr>
          <a:xfrm>
            <a:off x="1198800" y="296652"/>
            <a:ext cx="9792000" cy="1143000"/>
          </a:xfrm>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1198800" y="1592797"/>
            <a:ext cx="9792000" cy="4525963"/>
          </a:xfrm>
        </p:spPr>
        <p:txBody>
          <a:bodyPr/>
          <a:lstStyle>
            <a:lvl1pPr>
              <a:buNone/>
              <a:defRPr/>
            </a:lvl1pPr>
            <a:lvl2pPr>
              <a:buNone/>
              <a:defRPr/>
            </a:lvl2pPr>
            <a:lvl3pPr>
              <a:buNone/>
              <a:defRPr/>
            </a:lvl3pPr>
            <a:lvl4pPr>
              <a:buNone/>
              <a:defRPr/>
            </a:lvl4pPr>
            <a:lvl5pPr>
              <a:buNone/>
              <a:defRPr/>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2" name="TekstSylinder 11"/>
          <p:cNvSpPr txBox="1"/>
          <p:nvPr userDrawn="1"/>
        </p:nvSpPr>
        <p:spPr>
          <a:xfrm>
            <a:off x="-2761191" y="4725144"/>
            <a:ext cx="2448984" cy="1200329"/>
          </a:xfrm>
          <a:prstGeom prst="rect">
            <a:avLst/>
          </a:prstGeom>
          <a:noFill/>
        </p:spPr>
        <p:txBody>
          <a:bodyPr>
            <a:spAutoFit/>
          </a:bodyPr>
          <a:lstStyle/>
          <a:p>
            <a:pPr>
              <a:defRPr/>
            </a:pPr>
            <a:r>
              <a:rPr lang="nb-NO" sz="1200" b="1" dirty="0"/>
              <a:t>Tips bunntekst:</a:t>
            </a:r>
          </a:p>
          <a:p>
            <a:pPr>
              <a:defRPr/>
            </a:pPr>
            <a:r>
              <a:rPr lang="nb-NO" sz="1200" b="1" dirty="0"/>
              <a:t>For </a:t>
            </a:r>
            <a:r>
              <a:rPr lang="nb-NO" sz="1200" b="1" dirty="0" smtClean="0"/>
              <a:t>å få sidenummer</a:t>
            </a:r>
            <a:r>
              <a:rPr lang="nb-NO" sz="1200" b="1" dirty="0"/>
              <a:t>, </a:t>
            </a:r>
            <a:r>
              <a:rPr lang="nb-NO" sz="1200" b="1" dirty="0" smtClean="0"/>
              <a:t>dato</a:t>
            </a:r>
            <a:r>
              <a:rPr lang="nb-NO" sz="1200" b="1" baseline="0" dirty="0" smtClean="0"/>
              <a:t> </a:t>
            </a:r>
            <a:r>
              <a:rPr lang="nb-NO" sz="1200" b="1" dirty="0" smtClean="0"/>
              <a:t>og tittel </a:t>
            </a:r>
            <a:r>
              <a:rPr lang="nb-NO" sz="1200" b="1" dirty="0"/>
              <a:t>på presentasjon:</a:t>
            </a:r>
          </a:p>
          <a:p>
            <a:pPr>
              <a:defRPr/>
            </a:pPr>
            <a:r>
              <a:rPr lang="nb-NO" sz="1200" dirty="0"/>
              <a:t>Klikk  på</a:t>
            </a:r>
          </a:p>
          <a:p>
            <a:pPr>
              <a:defRPr/>
            </a:pPr>
            <a:r>
              <a:rPr lang="nb-NO" sz="1200" dirty="0"/>
              <a:t>”Sett Inn” -&gt; Topp og </a:t>
            </a:r>
            <a:r>
              <a:rPr lang="nb-NO" sz="1200" dirty="0" smtClean="0"/>
              <a:t>bunntekst</a:t>
            </a:r>
          </a:p>
          <a:p>
            <a:pPr>
              <a:defRPr/>
            </a:pPr>
            <a:r>
              <a:rPr lang="nb-NO" sz="1200" baseline="0" dirty="0" smtClean="0"/>
              <a:t>- </a:t>
            </a:r>
            <a:r>
              <a:rPr lang="nb-NO" sz="1200" dirty="0" smtClean="0"/>
              <a:t>Huk </a:t>
            </a:r>
            <a:r>
              <a:rPr lang="nb-NO" sz="1200" dirty="0"/>
              <a:t>av for ønsket tekst.</a:t>
            </a:r>
          </a:p>
        </p:txBody>
      </p:sp>
      <p:cxnSp>
        <p:nvCxnSpPr>
          <p:cNvPr id="13" name="Vinkel 12"/>
          <p:cNvCxnSpPr/>
          <p:nvPr userDrawn="1"/>
        </p:nvCxnSpPr>
        <p:spPr>
          <a:xfrm>
            <a:off x="-1536699" y="5984875"/>
            <a:ext cx="1104900" cy="647700"/>
          </a:xfrm>
          <a:prstGeom prst="bentConnector3">
            <a:avLst>
              <a:gd name="adj1" fmla="val 50000"/>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3. november 2021</a:t>
            </a:fld>
            <a:endParaRPr lang="nb-NO" dirty="0"/>
          </a:p>
        </p:txBody>
      </p:sp>
      <p:sp>
        <p:nvSpPr>
          <p:cNvPr id="16"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smtClean="0"/>
              <a:t>Tittel på presentasjonen</a:t>
            </a:r>
            <a:endParaRPr lang="nb-NO" dirty="0"/>
          </a:p>
        </p:txBody>
      </p:sp>
      <p:sp>
        <p:nvSpPr>
          <p:cNvPr id="17"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rsk Tekst med 1 bilde">
    <p:spTree>
      <p:nvGrpSpPr>
        <p:cNvPr id="1" name=""/>
        <p:cNvGrpSpPr/>
        <p:nvPr/>
      </p:nvGrpSpPr>
      <p:grpSpPr>
        <a:xfrm>
          <a:off x="0" y="0"/>
          <a:ext cx="0" cy="0"/>
          <a:chOff x="0" y="0"/>
          <a:chExt cx="0" cy="0"/>
        </a:xfrm>
      </p:grpSpPr>
      <p:sp>
        <p:nvSpPr>
          <p:cNvPr id="5" name="TekstSylinder 4"/>
          <p:cNvSpPr txBox="1"/>
          <p:nvPr userDrawn="1"/>
        </p:nvSpPr>
        <p:spPr>
          <a:xfrm>
            <a:off x="-95251" y="-304800"/>
            <a:ext cx="10128251" cy="277812"/>
          </a:xfrm>
          <a:prstGeom prst="rect">
            <a:avLst/>
          </a:prstGeom>
          <a:noFill/>
        </p:spPr>
        <p:txBody>
          <a:bodyPr>
            <a:spAutoFit/>
          </a:bodyPr>
          <a:lstStyle/>
          <a:p>
            <a:pPr>
              <a:defRPr/>
            </a:pPr>
            <a:r>
              <a:rPr lang="nb-NO" sz="1200" dirty="0"/>
              <a:t>Norsk mal: Tekst med </a:t>
            </a:r>
            <a:r>
              <a:rPr lang="nb-NO" sz="1200" dirty="0" err="1"/>
              <a:t>kulepunkter</a:t>
            </a:r>
            <a:r>
              <a:rPr lang="nb-NO" sz="1200" dirty="0"/>
              <a:t> - 1 vertikalt bilde</a:t>
            </a:r>
          </a:p>
        </p:txBody>
      </p:sp>
      <p:sp>
        <p:nvSpPr>
          <p:cNvPr id="2" name="Tittel 1"/>
          <p:cNvSpPr>
            <a:spLocks noGrp="1"/>
          </p:cNvSpPr>
          <p:nvPr>
            <p:ph type="title"/>
          </p:nvPr>
        </p:nvSpPr>
        <p:spPr>
          <a:xfrm>
            <a:off x="1198800" y="296652"/>
            <a:ext cx="7309958" cy="1143000"/>
          </a:xfrm>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1198801" y="1592797"/>
            <a:ext cx="7309467" cy="4525963"/>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8" name="Plassholder for bilde 7"/>
          <p:cNvSpPr>
            <a:spLocks noGrp="1"/>
          </p:cNvSpPr>
          <p:nvPr>
            <p:ph type="pic" sz="quarter" idx="13"/>
          </p:nvPr>
        </p:nvSpPr>
        <p:spPr>
          <a:xfrm>
            <a:off x="8772000" y="-1"/>
            <a:ext cx="3420000" cy="6120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9"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3. november 2021</a:t>
            </a:fld>
            <a:endParaRPr lang="nb-NO" dirty="0"/>
          </a:p>
        </p:txBody>
      </p:sp>
      <p:sp>
        <p:nvSpPr>
          <p:cNvPr id="10"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smtClean="0"/>
              <a:t>Tittel på presentasjonen</a:t>
            </a:r>
            <a:endParaRPr lang="nb-NO" dirty="0"/>
          </a:p>
        </p:txBody>
      </p:sp>
      <p:sp>
        <p:nvSpPr>
          <p:cNvPr id="11"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rsk Tekst med 3 bilder">
    <p:spTree>
      <p:nvGrpSpPr>
        <p:cNvPr id="1" name=""/>
        <p:cNvGrpSpPr/>
        <p:nvPr/>
      </p:nvGrpSpPr>
      <p:grpSpPr>
        <a:xfrm>
          <a:off x="0" y="0"/>
          <a:ext cx="0" cy="0"/>
          <a:chOff x="0" y="0"/>
          <a:chExt cx="0" cy="0"/>
        </a:xfrm>
      </p:grpSpPr>
      <p:sp>
        <p:nvSpPr>
          <p:cNvPr id="7" name="TekstSylinder 6"/>
          <p:cNvSpPr txBox="1"/>
          <p:nvPr userDrawn="1"/>
        </p:nvSpPr>
        <p:spPr>
          <a:xfrm>
            <a:off x="-95251" y="-304800"/>
            <a:ext cx="10128251" cy="277812"/>
          </a:xfrm>
          <a:prstGeom prst="rect">
            <a:avLst/>
          </a:prstGeom>
          <a:noFill/>
        </p:spPr>
        <p:txBody>
          <a:bodyPr>
            <a:spAutoFit/>
          </a:bodyPr>
          <a:lstStyle/>
          <a:p>
            <a:pPr>
              <a:defRPr/>
            </a:pPr>
            <a:r>
              <a:rPr lang="nb-NO" sz="1200" dirty="0"/>
              <a:t>Norsk mal: Tekst med </a:t>
            </a:r>
            <a:r>
              <a:rPr lang="nb-NO" sz="1200" dirty="0" err="1"/>
              <a:t>kulepunkter</a:t>
            </a:r>
            <a:r>
              <a:rPr lang="nb-NO" sz="1200" dirty="0"/>
              <a:t> – 3 vertikale bilder</a:t>
            </a:r>
          </a:p>
        </p:txBody>
      </p:sp>
      <p:sp>
        <p:nvSpPr>
          <p:cNvPr id="2" name="Tittel 1"/>
          <p:cNvSpPr>
            <a:spLocks noGrp="1"/>
          </p:cNvSpPr>
          <p:nvPr>
            <p:ph type="title"/>
          </p:nvPr>
        </p:nvSpPr>
        <p:spPr>
          <a:xfrm>
            <a:off x="1198800" y="296652"/>
            <a:ext cx="7308000" cy="1143000"/>
          </a:xfrm>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1198800" y="1592797"/>
            <a:ext cx="7308000" cy="4525963"/>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8" name="Plassholder for bilde 7"/>
          <p:cNvSpPr>
            <a:spLocks noGrp="1"/>
          </p:cNvSpPr>
          <p:nvPr>
            <p:ph type="pic" sz="quarter" idx="13"/>
          </p:nvPr>
        </p:nvSpPr>
        <p:spPr>
          <a:xfrm>
            <a:off x="8772000" y="228"/>
            <a:ext cx="3420000" cy="2052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9" name="Plassholder for bilde 7"/>
          <p:cNvSpPr>
            <a:spLocks noGrp="1"/>
          </p:cNvSpPr>
          <p:nvPr>
            <p:ph type="pic" sz="quarter" idx="14"/>
          </p:nvPr>
        </p:nvSpPr>
        <p:spPr>
          <a:xfrm>
            <a:off x="8772000" y="2039935"/>
            <a:ext cx="3420000" cy="2052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10" name="Plassholder for bilde 7"/>
          <p:cNvSpPr>
            <a:spLocks noGrp="1"/>
          </p:cNvSpPr>
          <p:nvPr>
            <p:ph type="pic" sz="quarter" idx="15"/>
          </p:nvPr>
        </p:nvSpPr>
        <p:spPr>
          <a:xfrm>
            <a:off x="8772000" y="4077300"/>
            <a:ext cx="3420000" cy="2052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smtClean="0"/>
          </a:p>
        </p:txBody>
      </p:sp>
      <p:sp>
        <p:nvSpPr>
          <p:cNvPr id="14" name="TekstSylinder 13"/>
          <p:cNvSpPr txBox="1"/>
          <p:nvPr userDrawn="1"/>
        </p:nvSpPr>
        <p:spPr>
          <a:xfrm>
            <a:off x="-3073400" y="5299076"/>
            <a:ext cx="2688167" cy="646331"/>
          </a:xfrm>
          <a:prstGeom prst="rect">
            <a:avLst/>
          </a:prstGeom>
          <a:noFill/>
        </p:spPr>
        <p:txBody>
          <a:bodyPr>
            <a:spAutoFit/>
          </a:bodyPr>
          <a:lstStyle/>
          <a:p>
            <a:pPr>
              <a:defRPr/>
            </a:pPr>
            <a:r>
              <a:rPr lang="nb-NO" sz="1200" b="1" dirty="0"/>
              <a:t>Tips  bilde:</a:t>
            </a:r>
          </a:p>
          <a:p>
            <a:pPr>
              <a:defRPr/>
            </a:pPr>
            <a:r>
              <a:rPr lang="nb-NO" sz="1200" dirty="0"/>
              <a:t>For best oppløsning </a:t>
            </a:r>
            <a:r>
              <a:rPr lang="nb-NO" sz="1200" dirty="0" smtClean="0"/>
              <a:t>anbefales </a:t>
            </a:r>
            <a:r>
              <a:rPr lang="nb-NO" sz="1200" dirty="0" err="1"/>
              <a:t>j</a:t>
            </a:r>
            <a:r>
              <a:rPr lang="nb-NO" sz="1200" dirty="0" err="1" smtClean="0"/>
              <a:t>pg</a:t>
            </a:r>
            <a:r>
              <a:rPr lang="nb-NO" sz="1200" dirty="0" smtClean="0"/>
              <a:t> </a:t>
            </a:r>
            <a:r>
              <a:rPr lang="nb-NO" sz="1200" dirty="0"/>
              <a:t>og </a:t>
            </a:r>
            <a:r>
              <a:rPr lang="nb-NO" sz="1200" dirty="0" err="1" smtClean="0"/>
              <a:t>png-format</a:t>
            </a:r>
            <a:r>
              <a:rPr lang="nb-NO" sz="1200" dirty="0" smtClean="0"/>
              <a:t>.</a:t>
            </a:r>
            <a:endParaRPr lang="nb-NO" sz="1200" dirty="0"/>
          </a:p>
        </p:txBody>
      </p:sp>
      <p:sp>
        <p:nvSpPr>
          <p:cNvPr id="12"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3. november 2021</a:t>
            </a:fld>
            <a:endParaRPr lang="nb-NO" dirty="0"/>
          </a:p>
        </p:txBody>
      </p:sp>
      <p:sp>
        <p:nvSpPr>
          <p:cNvPr id="13"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smtClean="0"/>
              <a:t>Tittel på presentasjonen</a:t>
            </a:r>
            <a:endParaRPr lang="nb-NO" dirty="0"/>
          </a:p>
        </p:txBody>
      </p:sp>
      <p:sp>
        <p:nvSpPr>
          <p:cNvPr id="18"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rsk Tekst med 4 bilder">
    <p:spTree>
      <p:nvGrpSpPr>
        <p:cNvPr id="1" name=""/>
        <p:cNvGrpSpPr/>
        <p:nvPr/>
      </p:nvGrpSpPr>
      <p:grpSpPr>
        <a:xfrm>
          <a:off x="0" y="0"/>
          <a:ext cx="0" cy="0"/>
          <a:chOff x="0" y="0"/>
          <a:chExt cx="0" cy="0"/>
        </a:xfrm>
      </p:grpSpPr>
      <p:sp>
        <p:nvSpPr>
          <p:cNvPr id="7" name="TekstSylinder 6"/>
          <p:cNvSpPr txBox="1"/>
          <p:nvPr userDrawn="1"/>
        </p:nvSpPr>
        <p:spPr>
          <a:xfrm>
            <a:off x="-95251" y="-304800"/>
            <a:ext cx="10128251" cy="277812"/>
          </a:xfrm>
          <a:prstGeom prst="rect">
            <a:avLst/>
          </a:prstGeom>
          <a:noFill/>
        </p:spPr>
        <p:txBody>
          <a:bodyPr>
            <a:spAutoFit/>
          </a:bodyPr>
          <a:lstStyle/>
          <a:p>
            <a:pPr>
              <a:defRPr/>
            </a:pPr>
            <a:r>
              <a:rPr lang="nb-NO" sz="1200" dirty="0"/>
              <a:t>Norsk mal: Tekst med </a:t>
            </a:r>
            <a:r>
              <a:rPr lang="nb-NO" sz="1200" dirty="0" err="1"/>
              <a:t>kulepunkter</a:t>
            </a:r>
            <a:r>
              <a:rPr lang="nb-NO" sz="1200" dirty="0"/>
              <a:t> – </a:t>
            </a:r>
            <a:r>
              <a:rPr lang="nb-NO" sz="1200" dirty="0" smtClean="0"/>
              <a:t>4 </a:t>
            </a:r>
            <a:r>
              <a:rPr lang="nb-NO" sz="1200" dirty="0"/>
              <a:t>vertikale bilder</a:t>
            </a:r>
          </a:p>
        </p:txBody>
      </p:sp>
      <p:sp>
        <p:nvSpPr>
          <p:cNvPr id="2" name="Tittel 1"/>
          <p:cNvSpPr>
            <a:spLocks noGrp="1"/>
          </p:cNvSpPr>
          <p:nvPr>
            <p:ph type="title"/>
          </p:nvPr>
        </p:nvSpPr>
        <p:spPr>
          <a:xfrm>
            <a:off x="1198800" y="296652"/>
            <a:ext cx="7308000" cy="1143000"/>
          </a:xfrm>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1198800" y="1592797"/>
            <a:ext cx="7308000" cy="4525963"/>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8" name="Plassholder for bilde 7"/>
          <p:cNvSpPr>
            <a:spLocks noGrp="1"/>
          </p:cNvSpPr>
          <p:nvPr>
            <p:ph type="pic" sz="quarter" idx="13"/>
          </p:nvPr>
        </p:nvSpPr>
        <p:spPr>
          <a:xfrm>
            <a:off x="8770570" y="0"/>
            <a:ext cx="3420000" cy="1548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9" name="Plassholder for bilde 7"/>
          <p:cNvSpPr>
            <a:spLocks noGrp="1"/>
          </p:cNvSpPr>
          <p:nvPr>
            <p:ph type="pic" sz="quarter" idx="14"/>
          </p:nvPr>
        </p:nvSpPr>
        <p:spPr>
          <a:xfrm>
            <a:off x="8770570" y="1556792"/>
            <a:ext cx="3420000" cy="1512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10" name="Plassholder for bilde 7"/>
          <p:cNvSpPr>
            <a:spLocks noGrp="1"/>
          </p:cNvSpPr>
          <p:nvPr>
            <p:ph type="pic" sz="quarter" idx="15"/>
          </p:nvPr>
        </p:nvSpPr>
        <p:spPr>
          <a:xfrm>
            <a:off x="8770570" y="3068960"/>
            <a:ext cx="3420000" cy="1548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14" name="Plassholder for bilde 7"/>
          <p:cNvSpPr>
            <a:spLocks noGrp="1"/>
          </p:cNvSpPr>
          <p:nvPr>
            <p:ph type="pic" sz="quarter" idx="19"/>
          </p:nvPr>
        </p:nvSpPr>
        <p:spPr>
          <a:xfrm>
            <a:off x="8770570" y="4606760"/>
            <a:ext cx="3420000" cy="1512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15" name="TekstSylinder 14"/>
          <p:cNvSpPr txBox="1"/>
          <p:nvPr userDrawn="1"/>
        </p:nvSpPr>
        <p:spPr>
          <a:xfrm>
            <a:off x="-3073400" y="5299076"/>
            <a:ext cx="2688167" cy="646331"/>
          </a:xfrm>
          <a:prstGeom prst="rect">
            <a:avLst/>
          </a:prstGeom>
          <a:noFill/>
        </p:spPr>
        <p:txBody>
          <a:bodyPr>
            <a:spAutoFit/>
          </a:bodyPr>
          <a:lstStyle/>
          <a:p>
            <a:pPr>
              <a:defRPr/>
            </a:pPr>
            <a:r>
              <a:rPr lang="nb-NO" sz="1200" b="1" dirty="0"/>
              <a:t>Tips  bilde:</a:t>
            </a:r>
          </a:p>
          <a:p>
            <a:pPr>
              <a:defRPr/>
            </a:pPr>
            <a:r>
              <a:rPr lang="nb-NO" sz="1200" dirty="0"/>
              <a:t>For best oppløsning </a:t>
            </a:r>
            <a:r>
              <a:rPr lang="nb-NO" sz="1200" dirty="0" smtClean="0"/>
              <a:t>anbefales </a:t>
            </a:r>
            <a:r>
              <a:rPr lang="nb-NO" sz="1200" dirty="0" err="1"/>
              <a:t>j</a:t>
            </a:r>
            <a:r>
              <a:rPr lang="nb-NO" sz="1200" dirty="0" err="1" smtClean="0"/>
              <a:t>pg</a:t>
            </a:r>
            <a:r>
              <a:rPr lang="nb-NO" sz="1200" dirty="0" smtClean="0"/>
              <a:t> </a:t>
            </a:r>
            <a:r>
              <a:rPr lang="nb-NO" sz="1200" dirty="0"/>
              <a:t>og </a:t>
            </a:r>
            <a:r>
              <a:rPr lang="nb-NO" sz="1200" dirty="0" err="1" smtClean="0"/>
              <a:t>png-format</a:t>
            </a:r>
            <a:r>
              <a:rPr lang="nb-NO" sz="1200" dirty="0" smtClean="0"/>
              <a:t>.</a:t>
            </a:r>
            <a:endParaRPr lang="nb-NO" sz="1200" dirty="0"/>
          </a:p>
        </p:txBody>
      </p:sp>
      <p:sp>
        <p:nvSpPr>
          <p:cNvPr id="13"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3. november 2021</a:t>
            </a:fld>
            <a:endParaRPr lang="nb-NO" dirty="0"/>
          </a:p>
        </p:txBody>
      </p:sp>
      <p:sp>
        <p:nvSpPr>
          <p:cNvPr id="19"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smtClean="0"/>
              <a:t>Tittel på presentasjonen</a:t>
            </a:r>
            <a:endParaRPr lang="nb-NO" dirty="0"/>
          </a:p>
        </p:txBody>
      </p:sp>
      <p:sp>
        <p:nvSpPr>
          <p:cNvPr id="20"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rsk Tekst med liggende bilde">
    <p:spTree>
      <p:nvGrpSpPr>
        <p:cNvPr id="1" name=""/>
        <p:cNvGrpSpPr/>
        <p:nvPr/>
      </p:nvGrpSpPr>
      <p:grpSpPr>
        <a:xfrm>
          <a:off x="0" y="0"/>
          <a:ext cx="0" cy="0"/>
          <a:chOff x="0" y="0"/>
          <a:chExt cx="0" cy="0"/>
        </a:xfrm>
      </p:grpSpPr>
      <p:sp>
        <p:nvSpPr>
          <p:cNvPr id="5" name="TekstSylinder 4"/>
          <p:cNvSpPr txBox="1"/>
          <p:nvPr userDrawn="1"/>
        </p:nvSpPr>
        <p:spPr>
          <a:xfrm>
            <a:off x="-95251" y="-304800"/>
            <a:ext cx="10128251" cy="277812"/>
          </a:xfrm>
          <a:prstGeom prst="rect">
            <a:avLst/>
          </a:prstGeom>
          <a:noFill/>
        </p:spPr>
        <p:txBody>
          <a:bodyPr>
            <a:spAutoFit/>
          </a:bodyPr>
          <a:lstStyle/>
          <a:p>
            <a:pPr>
              <a:defRPr/>
            </a:pPr>
            <a:r>
              <a:rPr lang="nb-NO" sz="1200" dirty="0"/>
              <a:t>Norsk mal: Tekst med liggende bilde</a:t>
            </a:r>
          </a:p>
        </p:txBody>
      </p:sp>
      <p:sp>
        <p:nvSpPr>
          <p:cNvPr id="2" name="Tittel 1"/>
          <p:cNvSpPr>
            <a:spLocks noGrp="1"/>
          </p:cNvSpPr>
          <p:nvPr>
            <p:ph type="title"/>
          </p:nvPr>
        </p:nvSpPr>
        <p:spPr>
          <a:xfrm>
            <a:off x="1198800" y="296652"/>
            <a:ext cx="9792000" cy="1143000"/>
          </a:xfrm>
        </p:spPr>
        <p:txBody>
          <a:bodyPr/>
          <a:lstStyle/>
          <a:p>
            <a:r>
              <a:rPr lang="nb-NO" noProof="0" smtClean="0"/>
              <a:t>Klikk for å redigere tittelstil</a:t>
            </a:r>
            <a:endParaRPr lang="nb-NO" dirty="0"/>
          </a:p>
        </p:txBody>
      </p:sp>
      <p:sp>
        <p:nvSpPr>
          <p:cNvPr id="3" name="Plassholder for innhold 2"/>
          <p:cNvSpPr>
            <a:spLocks noGrp="1"/>
          </p:cNvSpPr>
          <p:nvPr>
            <p:ph idx="1"/>
          </p:nvPr>
        </p:nvSpPr>
        <p:spPr>
          <a:xfrm>
            <a:off x="1198800" y="1592798"/>
            <a:ext cx="9792000" cy="2340258"/>
          </a:xfrm>
        </p:spPr>
        <p:txBody>
          <a:bodyPr/>
          <a:lstStyle/>
          <a:p>
            <a:pPr lvl="0"/>
            <a:r>
              <a:rPr lang="nb-NO" smtClean="0"/>
              <a:t>Rediger tekststiler i malen</a:t>
            </a:r>
          </a:p>
          <a:p>
            <a:pPr lvl="1"/>
            <a:r>
              <a:rPr lang="nb-NO" smtClean="0"/>
              <a:t>Andre nivå</a:t>
            </a:r>
          </a:p>
          <a:p>
            <a:pPr lvl="2"/>
            <a:r>
              <a:rPr lang="nb-NO" smtClean="0"/>
              <a:t>Tredje nivå</a:t>
            </a:r>
          </a:p>
        </p:txBody>
      </p:sp>
      <p:sp>
        <p:nvSpPr>
          <p:cNvPr id="8" name="Plassholder for bilde 7"/>
          <p:cNvSpPr>
            <a:spLocks noGrp="1"/>
          </p:cNvSpPr>
          <p:nvPr>
            <p:ph type="pic" sz="quarter" idx="13"/>
          </p:nvPr>
        </p:nvSpPr>
        <p:spPr>
          <a:xfrm>
            <a:off x="-1430" y="3967520"/>
            <a:ext cx="12192000" cy="215124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smtClean="0"/>
          </a:p>
        </p:txBody>
      </p:sp>
      <p:sp>
        <p:nvSpPr>
          <p:cNvPr id="9"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3. november 2021</a:t>
            </a:fld>
            <a:endParaRPr lang="nb-NO" dirty="0"/>
          </a:p>
        </p:txBody>
      </p:sp>
      <p:sp>
        <p:nvSpPr>
          <p:cNvPr id="10"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smtClean="0"/>
              <a:t>Tittel på presentasjonen</a:t>
            </a:r>
            <a:endParaRPr lang="nb-NO" dirty="0"/>
          </a:p>
        </p:txBody>
      </p:sp>
      <p:sp>
        <p:nvSpPr>
          <p:cNvPr id="11"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rsk Tekst med utfallende bilde">
    <p:spTree>
      <p:nvGrpSpPr>
        <p:cNvPr id="1" name=""/>
        <p:cNvGrpSpPr/>
        <p:nvPr/>
      </p:nvGrpSpPr>
      <p:grpSpPr>
        <a:xfrm>
          <a:off x="0" y="0"/>
          <a:ext cx="0" cy="0"/>
          <a:chOff x="0" y="0"/>
          <a:chExt cx="0" cy="0"/>
        </a:xfrm>
      </p:grpSpPr>
      <p:sp>
        <p:nvSpPr>
          <p:cNvPr id="3" name="TekstSylinder 2"/>
          <p:cNvSpPr txBox="1"/>
          <p:nvPr userDrawn="1"/>
        </p:nvSpPr>
        <p:spPr>
          <a:xfrm>
            <a:off x="-95251" y="-304800"/>
            <a:ext cx="10128251" cy="277812"/>
          </a:xfrm>
          <a:prstGeom prst="rect">
            <a:avLst/>
          </a:prstGeom>
          <a:noFill/>
        </p:spPr>
        <p:txBody>
          <a:bodyPr>
            <a:spAutoFit/>
          </a:bodyPr>
          <a:lstStyle/>
          <a:p>
            <a:pPr>
              <a:defRPr/>
            </a:pPr>
            <a:r>
              <a:rPr lang="nb-NO" sz="1200" dirty="0"/>
              <a:t>Norsk mal:1 utfallende bilde</a:t>
            </a:r>
          </a:p>
        </p:txBody>
      </p:sp>
      <p:sp>
        <p:nvSpPr>
          <p:cNvPr id="9" name="Plassholder for bilde 8"/>
          <p:cNvSpPr>
            <a:spLocks noGrp="1"/>
          </p:cNvSpPr>
          <p:nvPr>
            <p:ph type="pic" sz="quarter" idx="17" hasCustomPrompt="1"/>
          </p:nvPr>
        </p:nvSpPr>
        <p:spPr>
          <a:xfrm>
            <a:off x="0" y="1"/>
            <a:ext cx="12192000" cy="6117165"/>
          </a:xfrm>
          <a:solidFill>
            <a:schemeClr val="bg1">
              <a:lumMod val="95000"/>
            </a:schemeClr>
          </a:solidFill>
        </p:spPr>
        <p:txBody>
          <a:bodyPr/>
          <a:lstStyle>
            <a:lvl1pPr algn="ctr">
              <a:buNone/>
              <a:defRPr sz="1200">
                <a:solidFill>
                  <a:schemeClr val="bg1">
                    <a:lumMod val="50000"/>
                  </a:schemeClr>
                </a:solidFill>
              </a:defRPr>
            </a:lvl1pPr>
          </a:lstStyle>
          <a:p>
            <a:r>
              <a:rPr lang="nb-NO" dirty="0" smtClean="0"/>
              <a:t>Klikk ikonet for å legge til bilde</a:t>
            </a:r>
            <a:endParaRPr lang="nb-NO" dirty="0"/>
          </a:p>
        </p:txBody>
      </p:sp>
      <p:sp>
        <p:nvSpPr>
          <p:cNvPr id="7"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3. november 2021</a:t>
            </a:fld>
            <a:endParaRPr lang="nb-NO" dirty="0"/>
          </a:p>
        </p:txBody>
      </p:sp>
      <p:sp>
        <p:nvSpPr>
          <p:cNvPr id="8"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smtClean="0"/>
              <a:t>Tittel på presentasjonen</a:t>
            </a:r>
            <a:endParaRPr lang="nb-NO" dirty="0"/>
          </a:p>
        </p:txBody>
      </p:sp>
      <p:sp>
        <p:nvSpPr>
          <p:cNvPr id="13"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rsk Diagram">
    <p:spTree>
      <p:nvGrpSpPr>
        <p:cNvPr id="1" name=""/>
        <p:cNvGrpSpPr/>
        <p:nvPr/>
      </p:nvGrpSpPr>
      <p:grpSpPr>
        <a:xfrm>
          <a:off x="0" y="0"/>
          <a:ext cx="0" cy="0"/>
          <a:chOff x="0" y="0"/>
          <a:chExt cx="0" cy="0"/>
        </a:xfrm>
      </p:grpSpPr>
      <p:sp>
        <p:nvSpPr>
          <p:cNvPr id="4" name="TekstSylinder 3"/>
          <p:cNvSpPr txBox="1"/>
          <p:nvPr userDrawn="1"/>
        </p:nvSpPr>
        <p:spPr>
          <a:xfrm>
            <a:off x="-95251" y="-304800"/>
            <a:ext cx="10128251" cy="277812"/>
          </a:xfrm>
          <a:prstGeom prst="rect">
            <a:avLst/>
          </a:prstGeom>
          <a:noFill/>
        </p:spPr>
        <p:txBody>
          <a:bodyPr>
            <a:spAutoFit/>
          </a:bodyPr>
          <a:lstStyle/>
          <a:p>
            <a:pPr>
              <a:defRPr/>
            </a:pPr>
            <a:r>
              <a:rPr lang="nb-NO" sz="1200" dirty="0"/>
              <a:t>Norsk mal: Diagram</a:t>
            </a:r>
          </a:p>
        </p:txBody>
      </p:sp>
      <p:sp>
        <p:nvSpPr>
          <p:cNvPr id="2" name="Tittel 1"/>
          <p:cNvSpPr>
            <a:spLocks noGrp="1"/>
          </p:cNvSpPr>
          <p:nvPr>
            <p:ph type="title"/>
          </p:nvPr>
        </p:nvSpPr>
        <p:spPr>
          <a:xfrm>
            <a:off x="1198398" y="296863"/>
            <a:ext cx="9792000" cy="1143000"/>
          </a:xfrm>
        </p:spPr>
        <p:txBody>
          <a:bodyPr/>
          <a:lstStyle/>
          <a:p>
            <a:r>
              <a:rPr lang="nb-NO" smtClean="0"/>
              <a:t>Klikk for å redigere tittelstil</a:t>
            </a:r>
            <a:endParaRPr lang="nb-NO" dirty="0"/>
          </a:p>
        </p:txBody>
      </p:sp>
      <p:sp>
        <p:nvSpPr>
          <p:cNvPr id="9" name="Plassholder for diagram 8"/>
          <p:cNvSpPr>
            <a:spLocks noGrp="1"/>
          </p:cNvSpPr>
          <p:nvPr>
            <p:ph type="chart" sz="quarter" idx="13"/>
          </p:nvPr>
        </p:nvSpPr>
        <p:spPr>
          <a:xfrm>
            <a:off x="1198800" y="1592264"/>
            <a:ext cx="9792000" cy="4525766"/>
          </a:xfrm>
        </p:spPr>
        <p:txBody>
          <a:bodyPr/>
          <a:lstStyle>
            <a:lvl1pPr>
              <a:buNone/>
              <a:defRPr sz="2000">
                <a:solidFill>
                  <a:schemeClr val="bg1">
                    <a:lumMod val="50000"/>
                  </a:schemeClr>
                </a:solidFill>
              </a:defRPr>
            </a:lvl1pPr>
          </a:lstStyle>
          <a:p>
            <a:pPr lvl="0"/>
            <a:r>
              <a:rPr lang="nb-NO" noProof="0" smtClean="0"/>
              <a:t>Klikk ikonet for å legge til et diagram</a:t>
            </a:r>
            <a:endParaRPr lang="nb-NO" noProof="0" dirty="0"/>
          </a:p>
        </p:txBody>
      </p:sp>
      <p:sp>
        <p:nvSpPr>
          <p:cNvPr id="15" name="TekstSylinder 14"/>
          <p:cNvSpPr txBox="1"/>
          <p:nvPr userDrawn="1"/>
        </p:nvSpPr>
        <p:spPr>
          <a:xfrm>
            <a:off x="-2761191" y="4725144"/>
            <a:ext cx="2448984" cy="1200329"/>
          </a:xfrm>
          <a:prstGeom prst="rect">
            <a:avLst/>
          </a:prstGeom>
          <a:noFill/>
        </p:spPr>
        <p:txBody>
          <a:bodyPr>
            <a:spAutoFit/>
          </a:bodyPr>
          <a:lstStyle/>
          <a:p>
            <a:pPr>
              <a:defRPr/>
            </a:pPr>
            <a:r>
              <a:rPr lang="nb-NO" sz="1200" b="1" dirty="0"/>
              <a:t>Tips bunntekst:</a:t>
            </a:r>
          </a:p>
          <a:p>
            <a:pPr>
              <a:defRPr/>
            </a:pPr>
            <a:r>
              <a:rPr lang="nb-NO" sz="1200" b="1" dirty="0"/>
              <a:t>For </a:t>
            </a:r>
            <a:r>
              <a:rPr lang="nb-NO" sz="1200" b="1" dirty="0" smtClean="0"/>
              <a:t>å få sidenummer</a:t>
            </a:r>
            <a:r>
              <a:rPr lang="nb-NO" sz="1200" b="1" dirty="0"/>
              <a:t>, </a:t>
            </a:r>
            <a:r>
              <a:rPr lang="nb-NO" sz="1200" b="1" dirty="0" smtClean="0"/>
              <a:t>dato</a:t>
            </a:r>
            <a:r>
              <a:rPr lang="nb-NO" sz="1200" b="1" baseline="0" dirty="0" smtClean="0"/>
              <a:t> </a:t>
            </a:r>
            <a:r>
              <a:rPr lang="nb-NO" sz="1200" b="1" dirty="0" smtClean="0"/>
              <a:t>og tittel </a:t>
            </a:r>
            <a:r>
              <a:rPr lang="nb-NO" sz="1200" b="1" dirty="0"/>
              <a:t>på presentasjon:</a:t>
            </a:r>
          </a:p>
          <a:p>
            <a:pPr>
              <a:defRPr/>
            </a:pPr>
            <a:r>
              <a:rPr lang="nb-NO" sz="1200" dirty="0"/>
              <a:t>Klikk  på</a:t>
            </a:r>
          </a:p>
          <a:p>
            <a:pPr>
              <a:defRPr/>
            </a:pPr>
            <a:r>
              <a:rPr lang="nb-NO" sz="1200" dirty="0"/>
              <a:t>”Sett Inn” -&gt; Topp og </a:t>
            </a:r>
            <a:r>
              <a:rPr lang="nb-NO" sz="1200" dirty="0" smtClean="0"/>
              <a:t>bunntekst</a:t>
            </a:r>
          </a:p>
          <a:p>
            <a:pPr>
              <a:defRPr/>
            </a:pPr>
            <a:r>
              <a:rPr lang="nb-NO" sz="1200" baseline="0" dirty="0" smtClean="0"/>
              <a:t>- </a:t>
            </a:r>
            <a:r>
              <a:rPr lang="nb-NO" sz="1200" dirty="0" smtClean="0"/>
              <a:t>Huk </a:t>
            </a:r>
            <a:r>
              <a:rPr lang="nb-NO" sz="1200" dirty="0"/>
              <a:t>av for ønsket tekst.</a:t>
            </a:r>
          </a:p>
        </p:txBody>
      </p:sp>
      <p:cxnSp>
        <p:nvCxnSpPr>
          <p:cNvPr id="16" name="Vinkel 15"/>
          <p:cNvCxnSpPr/>
          <p:nvPr userDrawn="1"/>
        </p:nvCxnSpPr>
        <p:spPr>
          <a:xfrm>
            <a:off x="-1536699" y="5984875"/>
            <a:ext cx="1104900" cy="647700"/>
          </a:xfrm>
          <a:prstGeom prst="bentConnector3">
            <a:avLst>
              <a:gd name="adj1" fmla="val 50000"/>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3. november 2021</a:t>
            </a:fld>
            <a:endParaRPr lang="nb-NO" dirty="0"/>
          </a:p>
        </p:txBody>
      </p:sp>
      <p:sp>
        <p:nvSpPr>
          <p:cNvPr id="14"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smtClean="0"/>
              <a:t>Tittel på presentasjonen</a:t>
            </a:r>
            <a:endParaRPr lang="nb-NO" dirty="0"/>
          </a:p>
        </p:txBody>
      </p:sp>
      <p:sp>
        <p:nvSpPr>
          <p:cNvPr id="17"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rsk Tabell">
    <p:spTree>
      <p:nvGrpSpPr>
        <p:cNvPr id="1" name=""/>
        <p:cNvGrpSpPr/>
        <p:nvPr/>
      </p:nvGrpSpPr>
      <p:grpSpPr>
        <a:xfrm>
          <a:off x="0" y="0"/>
          <a:ext cx="0" cy="0"/>
          <a:chOff x="0" y="0"/>
          <a:chExt cx="0" cy="0"/>
        </a:xfrm>
      </p:grpSpPr>
      <p:sp>
        <p:nvSpPr>
          <p:cNvPr id="4" name="TekstSylinder 3"/>
          <p:cNvSpPr txBox="1"/>
          <p:nvPr userDrawn="1"/>
        </p:nvSpPr>
        <p:spPr>
          <a:xfrm>
            <a:off x="-95251" y="-304800"/>
            <a:ext cx="10128251" cy="277812"/>
          </a:xfrm>
          <a:prstGeom prst="rect">
            <a:avLst/>
          </a:prstGeom>
          <a:noFill/>
        </p:spPr>
        <p:txBody>
          <a:bodyPr>
            <a:spAutoFit/>
          </a:bodyPr>
          <a:lstStyle/>
          <a:p>
            <a:pPr>
              <a:defRPr/>
            </a:pPr>
            <a:r>
              <a:rPr lang="nb-NO" sz="1200" dirty="0"/>
              <a:t>Norsk mal: Tabell</a:t>
            </a:r>
          </a:p>
        </p:txBody>
      </p:sp>
      <p:sp>
        <p:nvSpPr>
          <p:cNvPr id="2" name="Tittel 1"/>
          <p:cNvSpPr>
            <a:spLocks noGrp="1"/>
          </p:cNvSpPr>
          <p:nvPr>
            <p:ph type="title"/>
          </p:nvPr>
        </p:nvSpPr>
        <p:spPr>
          <a:xfrm>
            <a:off x="1198800" y="296863"/>
            <a:ext cx="9792000" cy="1143000"/>
          </a:xfrm>
        </p:spPr>
        <p:txBody>
          <a:bodyPr/>
          <a:lstStyle/>
          <a:p>
            <a:r>
              <a:rPr lang="nb-NO" smtClean="0"/>
              <a:t>Klikk for å redigere tittelstil</a:t>
            </a:r>
            <a:endParaRPr lang="nb-NO" dirty="0"/>
          </a:p>
        </p:txBody>
      </p:sp>
      <p:sp>
        <p:nvSpPr>
          <p:cNvPr id="10" name="Plassholder for tabell 9"/>
          <p:cNvSpPr>
            <a:spLocks noGrp="1"/>
          </p:cNvSpPr>
          <p:nvPr>
            <p:ph type="tbl" sz="quarter" idx="13"/>
          </p:nvPr>
        </p:nvSpPr>
        <p:spPr>
          <a:xfrm>
            <a:off x="1198800" y="1592264"/>
            <a:ext cx="9792000" cy="4525766"/>
          </a:xfrm>
        </p:spPr>
        <p:txBody>
          <a:bodyPr/>
          <a:lstStyle>
            <a:lvl1pPr>
              <a:buNone/>
              <a:defRPr sz="2000">
                <a:solidFill>
                  <a:schemeClr val="bg1">
                    <a:lumMod val="50000"/>
                  </a:schemeClr>
                </a:solidFill>
              </a:defRPr>
            </a:lvl1pPr>
          </a:lstStyle>
          <a:p>
            <a:pPr lvl="0"/>
            <a:r>
              <a:rPr lang="nb-NO" noProof="0" smtClean="0"/>
              <a:t>Klikk ikonet for å legge til en tabell</a:t>
            </a:r>
            <a:endParaRPr lang="nb-NO" noProof="0" dirty="0"/>
          </a:p>
        </p:txBody>
      </p:sp>
      <p:sp>
        <p:nvSpPr>
          <p:cNvPr id="8"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3. november 2021</a:t>
            </a:fld>
            <a:endParaRPr lang="nb-NO" dirty="0"/>
          </a:p>
        </p:txBody>
      </p:sp>
      <p:sp>
        <p:nvSpPr>
          <p:cNvPr id="13"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smtClean="0"/>
              <a:t>Tittel på presentasjonen</a:t>
            </a:r>
            <a:endParaRPr lang="nb-NO" dirty="0"/>
          </a:p>
        </p:txBody>
      </p:sp>
      <p:sp>
        <p:nvSpPr>
          <p:cNvPr id="14"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Norsk To innholdsdeler">
    <p:spTree>
      <p:nvGrpSpPr>
        <p:cNvPr id="1" name=""/>
        <p:cNvGrpSpPr/>
        <p:nvPr/>
      </p:nvGrpSpPr>
      <p:grpSpPr>
        <a:xfrm>
          <a:off x="0" y="0"/>
          <a:ext cx="0" cy="0"/>
          <a:chOff x="0" y="0"/>
          <a:chExt cx="0" cy="0"/>
        </a:xfrm>
      </p:grpSpPr>
      <p:sp>
        <p:nvSpPr>
          <p:cNvPr id="5" name="TekstSylinder 4"/>
          <p:cNvSpPr txBox="1"/>
          <p:nvPr userDrawn="1"/>
        </p:nvSpPr>
        <p:spPr>
          <a:xfrm>
            <a:off x="-95251" y="-304800"/>
            <a:ext cx="10128251" cy="277812"/>
          </a:xfrm>
          <a:prstGeom prst="rect">
            <a:avLst/>
          </a:prstGeom>
          <a:noFill/>
        </p:spPr>
        <p:txBody>
          <a:bodyPr>
            <a:spAutoFit/>
          </a:bodyPr>
          <a:lstStyle/>
          <a:p>
            <a:pPr>
              <a:defRPr/>
            </a:pPr>
            <a:r>
              <a:rPr lang="nb-NO" sz="1200" dirty="0"/>
              <a:t>Norsk mal: To innholdsdeler - Sammenlikning</a:t>
            </a:r>
          </a:p>
        </p:txBody>
      </p:sp>
      <p:sp>
        <p:nvSpPr>
          <p:cNvPr id="2" name="Tittel 1"/>
          <p:cNvSpPr>
            <a:spLocks noGrp="1"/>
          </p:cNvSpPr>
          <p:nvPr>
            <p:ph type="title"/>
          </p:nvPr>
        </p:nvSpPr>
        <p:spPr>
          <a:xfrm>
            <a:off x="1198398" y="296863"/>
            <a:ext cx="9792000" cy="1143000"/>
          </a:xfrm>
        </p:spPr>
        <p:txBody>
          <a:bodyPr/>
          <a:lstStyle/>
          <a:p>
            <a:r>
              <a:rPr lang="nb-NO" smtClean="0"/>
              <a:t>Klikk for å redigere tittelstil</a:t>
            </a:r>
            <a:endParaRPr lang="nb-NO" dirty="0"/>
          </a:p>
        </p:txBody>
      </p:sp>
      <p:sp>
        <p:nvSpPr>
          <p:cNvPr id="3" name="Plassholder for innhold 2"/>
          <p:cNvSpPr>
            <a:spLocks noGrp="1"/>
          </p:cNvSpPr>
          <p:nvPr>
            <p:ph sz="half" idx="1"/>
          </p:nvPr>
        </p:nvSpPr>
        <p:spPr>
          <a:xfrm>
            <a:off x="1198800" y="1591399"/>
            <a:ext cx="48600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Rediger tekststiler i malen</a:t>
            </a:r>
          </a:p>
          <a:p>
            <a:pPr lvl="1"/>
            <a:r>
              <a:rPr lang="nb-NO" smtClean="0"/>
              <a:t>Andre nivå</a:t>
            </a:r>
          </a:p>
          <a:p>
            <a:pPr lvl="2"/>
            <a:r>
              <a:rPr lang="nb-NO" smtClean="0"/>
              <a:t>Tredje nivå</a:t>
            </a:r>
          </a:p>
        </p:txBody>
      </p:sp>
      <p:sp>
        <p:nvSpPr>
          <p:cNvPr id="4" name="Plassholder for innhold 3"/>
          <p:cNvSpPr>
            <a:spLocks noGrp="1"/>
          </p:cNvSpPr>
          <p:nvPr>
            <p:ph sz="half" idx="2"/>
          </p:nvPr>
        </p:nvSpPr>
        <p:spPr>
          <a:xfrm>
            <a:off x="6197600" y="1591399"/>
            <a:ext cx="47880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Rediger tekststiler i malen</a:t>
            </a:r>
          </a:p>
          <a:p>
            <a:pPr lvl="1"/>
            <a:r>
              <a:rPr lang="nb-NO" smtClean="0"/>
              <a:t>Andre nivå</a:t>
            </a:r>
          </a:p>
          <a:p>
            <a:pPr lvl="2"/>
            <a:r>
              <a:rPr lang="nb-NO" smtClean="0"/>
              <a:t>Tredje nivå</a:t>
            </a:r>
          </a:p>
        </p:txBody>
      </p:sp>
      <p:sp>
        <p:nvSpPr>
          <p:cNvPr id="13" name="Plassholder for dato 3"/>
          <p:cNvSpPr>
            <a:spLocks noGrp="1"/>
          </p:cNvSpPr>
          <p:nvPr>
            <p:ph type="dt" sz="half" idx="10"/>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3. november 2021</a:t>
            </a:fld>
            <a:endParaRPr lang="nb-NO" dirty="0"/>
          </a:p>
        </p:txBody>
      </p:sp>
      <p:sp>
        <p:nvSpPr>
          <p:cNvPr id="14"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smtClean="0"/>
              <a:t>Tittel på presentasjonen</a:t>
            </a:r>
            <a:endParaRPr lang="nb-NO" dirty="0"/>
          </a:p>
        </p:txBody>
      </p:sp>
      <p:sp>
        <p:nvSpPr>
          <p:cNvPr id="15"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rsk Sluttside Glacis gate">
    <p:bg>
      <p:bgPr>
        <a:solidFill>
          <a:schemeClr val="bg1"/>
        </a:solidFill>
        <a:effectLst/>
      </p:bgPr>
    </p:bg>
    <p:spTree>
      <p:nvGrpSpPr>
        <p:cNvPr id="1" name=""/>
        <p:cNvGrpSpPr/>
        <p:nvPr/>
      </p:nvGrpSpPr>
      <p:grpSpPr>
        <a:xfrm>
          <a:off x="0" y="0"/>
          <a:ext cx="0" cy="0"/>
          <a:chOff x="0" y="0"/>
          <a:chExt cx="0" cy="0"/>
        </a:xfrm>
      </p:grpSpPr>
      <p:pic>
        <p:nvPicPr>
          <p:cNvPr id="12" name="Bil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272464"/>
            <a:ext cx="12220096" cy="3585536"/>
          </a:xfrm>
          <a:prstGeom prst="rect">
            <a:avLst/>
          </a:prstGeom>
          <a:effectLst/>
        </p:spPr>
      </p:pic>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a:t>Norsk mal: </a:t>
            </a:r>
            <a:r>
              <a:rPr lang="nb-NO" sz="1200" dirty="0" smtClean="0"/>
              <a:t>Sluttside Glacis gate</a:t>
            </a:r>
            <a:endParaRPr lang="nb-NO" sz="1200" dirty="0"/>
          </a:p>
        </p:txBody>
      </p:sp>
      <p:cxnSp>
        <p:nvCxnSpPr>
          <p:cNvPr id="19" name="Rett linje 18"/>
          <p:cNvCxnSpPr/>
          <p:nvPr userDrawn="1"/>
        </p:nvCxnSpPr>
        <p:spPr>
          <a:xfrm>
            <a:off x="1062506" y="368660"/>
            <a:ext cx="0" cy="32624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Plassholder for tekst 34"/>
          <p:cNvSpPr>
            <a:spLocks noGrp="1"/>
          </p:cNvSpPr>
          <p:nvPr>
            <p:ph type="body" sz="quarter" idx="17" hasCustomPrompt="1"/>
          </p:nvPr>
        </p:nvSpPr>
        <p:spPr>
          <a:xfrm>
            <a:off x="1199456" y="2384592"/>
            <a:ext cx="9792000" cy="871303"/>
          </a:xfrm>
        </p:spPr>
        <p:txBody>
          <a:bodyPr lIns="0" anchor="t" anchorCtr="0"/>
          <a:lstStyle>
            <a:lvl1pPr marL="0" indent="0">
              <a:buNone/>
              <a:defRPr sz="1400">
                <a:latin typeface="Arial" panose="020B0604020202020204" pitchFamily="34" charset="0"/>
                <a:cs typeface="Arial" panose="020B0604020202020204" pitchFamily="34" charset="0"/>
              </a:defRPr>
            </a:lvl1pPr>
          </a:lstStyle>
          <a:p>
            <a:pPr lvl="0"/>
            <a:r>
              <a:rPr lang="nb-NO" dirty="0" smtClean="0"/>
              <a:t>Bildekreditering: Slide X: </a:t>
            </a:r>
            <a:r>
              <a:rPr lang="nb-NO" sz="1300" dirty="0" smtClean="0"/>
              <a:t>© </a:t>
            </a:r>
            <a:r>
              <a:rPr lang="nb-NO" dirty="0" smtClean="0"/>
              <a:t>Fotografens navn, Bildebyrå</a:t>
            </a:r>
          </a:p>
        </p:txBody>
      </p:sp>
      <p:sp>
        <p:nvSpPr>
          <p:cNvPr id="13"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lvl1pPr>
          </a:lstStyle>
          <a:p>
            <a:pPr lvl="0"/>
            <a:r>
              <a:rPr lang="nb-NO" dirty="0" smtClean="0"/>
              <a:t>Takk for oppmerksomheten!</a:t>
            </a:r>
          </a:p>
        </p:txBody>
      </p:sp>
      <p:pic>
        <p:nvPicPr>
          <p:cNvPr id="10" name="Bild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3392" y="527251"/>
            <a:ext cx="298705" cy="362713"/>
          </a:xfrm>
          <a:prstGeom prst="rect">
            <a:avLst/>
          </a:prstGeom>
        </p:spPr>
      </p:pic>
      <p:sp>
        <p:nvSpPr>
          <p:cNvPr id="11" name="TekstSylinder 10"/>
          <p:cNvSpPr txBox="1"/>
          <p:nvPr userDrawn="1"/>
        </p:nvSpPr>
        <p:spPr>
          <a:xfrm>
            <a:off x="1111500" y="548680"/>
            <a:ext cx="4660464" cy="292388"/>
          </a:xfrm>
          <a:prstGeom prst="rect">
            <a:avLst/>
          </a:prstGeom>
          <a:noFill/>
        </p:spPr>
        <p:txBody>
          <a:bodyPr wrap="square" rtlCol="0">
            <a:spAutoFit/>
          </a:bodyPr>
          <a:lstStyle/>
          <a:p>
            <a:r>
              <a:rPr lang="nb-NO" sz="1300" noProof="0" dirty="0" smtClean="0"/>
              <a:t>Forsvarsdepartementet</a:t>
            </a:r>
            <a:endParaRPr lang="nb-NO" sz="1300" noProof="0" dirty="0"/>
          </a:p>
        </p:txBody>
      </p:sp>
    </p:spTree>
    <p:extLst>
      <p:ext uri="{BB962C8B-B14F-4D97-AF65-F5344CB8AC3E}">
        <p14:creationId xmlns:p14="http://schemas.microsoft.com/office/powerpoint/2010/main" val="26105076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rsk Startside Glacis gate ALT2">
    <p:bg>
      <p:bgPr>
        <a:solidFill>
          <a:schemeClr val="bg1"/>
        </a:solidFill>
        <a:effectLst/>
      </p:bgPr>
    </p:bg>
    <p:spTree>
      <p:nvGrpSpPr>
        <p:cNvPr id="1" name=""/>
        <p:cNvGrpSpPr/>
        <p:nvPr/>
      </p:nvGrpSpPr>
      <p:grpSpPr>
        <a:xfrm>
          <a:off x="0" y="0"/>
          <a:ext cx="0" cy="0"/>
          <a:chOff x="0" y="0"/>
          <a:chExt cx="0" cy="0"/>
        </a:xfrm>
      </p:grpSpPr>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a:t>Norsk mal: </a:t>
            </a:r>
            <a:r>
              <a:rPr lang="nb-NO" sz="1200" dirty="0" smtClean="0"/>
              <a:t>Startside Glacis gate ALT 2</a:t>
            </a:r>
            <a:endParaRPr lang="nb-NO" sz="1200" dirty="0"/>
          </a:p>
        </p:txBody>
      </p:sp>
      <p:sp>
        <p:nvSpPr>
          <p:cNvPr id="35" name="Plassholder for tekst 34"/>
          <p:cNvSpPr>
            <a:spLocks noGrp="1"/>
          </p:cNvSpPr>
          <p:nvPr>
            <p:ph type="body" sz="quarter" idx="17" hasCustomPrompt="1"/>
          </p:nvPr>
        </p:nvSpPr>
        <p:spPr>
          <a:xfrm>
            <a:off x="1199456" y="2384593"/>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smtClean="0"/>
              <a:t>Navn Foredragsholder</a:t>
            </a:r>
          </a:p>
        </p:txBody>
      </p:sp>
      <p:sp>
        <p:nvSpPr>
          <p:cNvPr id="39" name="Plassholder for tekst 38"/>
          <p:cNvSpPr>
            <a:spLocks noGrp="1"/>
          </p:cNvSpPr>
          <p:nvPr>
            <p:ph type="body" sz="quarter" idx="18" hasCustomPrompt="1"/>
          </p:nvPr>
        </p:nvSpPr>
        <p:spPr>
          <a:xfrm>
            <a:off x="1199456" y="2744924"/>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smtClean="0"/>
              <a:t>Sted, dato</a:t>
            </a:r>
          </a:p>
        </p:txBody>
      </p:sp>
      <p:sp>
        <p:nvSpPr>
          <p:cNvPr id="2" name="TekstSylinder 1"/>
          <p:cNvSpPr txBox="1"/>
          <p:nvPr userDrawn="1"/>
        </p:nvSpPr>
        <p:spPr>
          <a:xfrm>
            <a:off x="1111500" y="548680"/>
            <a:ext cx="4660464" cy="292388"/>
          </a:xfrm>
          <a:prstGeom prst="rect">
            <a:avLst/>
          </a:prstGeom>
          <a:noFill/>
        </p:spPr>
        <p:txBody>
          <a:bodyPr wrap="square" rtlCol="0">
            <a:spAutoFit/>
          </a:bodyPr>
          <a:lstStyle/>
          <a:p>
            <a:r>
              <a:rPr lang="nb-NO" sz="1300" noProof="0" dirty="0" smtClean="0"/>
              <a:t>Forsvarsdepartementet</a:t>
            </a:r>
            <a:endParaRPr lang="nb-NO" sz="1300" noProof="0" dirty="0"/>
          </a:p>
        </p:txBody>
      </p:sp>
      <p:sp>
        <p:nvSpPr>
          <p:cNvPr id="11"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lvl1pPr>
          </a:lstStyle>
          <a:p>
            <a:pPr lvl="0"/>
            <a:r>
              <a:rPr lang="nb-NO" dirty="0" smtClean="0"/>
              <a:t>Presentasjonstittel</a:t>
            </a:r>
          </a:p>
        </p:txBody>
      </p:sp>
      <p:pic>
        <p:nvPicPr>
          <p:cNvPr id="10" name="Bil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527251"/>
            <a:ext cx="298705" cy="362713"/>
          </a:xfrm>
          <a:prstGeom prst="rect">
            <a:avLst/>
          </a:prstGeom>
        </p:spPr>
      </p:pic>
      <p:pic>
        <p:nvPicPr>
          <p:cNvPr id="13" name="Bild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 y="3272464"/>
            <a:ext cx="12220092" cy="3585536"/>
          </a:xfrm>
          <a:prstGeom prst="rect">
            <a:avLst/>
          </a:prstGeom>
          <a:effectLst/>
        </p:spPr>
      </p:pic>
      <p:cxnSp>
        <p:nvCxnSpPr>
          <p:cNvPr id="19" name="Rett linje 18"/>
          <p:cNvCxnSpPr/>
          <p:nvPr userDrawn="1"/>
        </p:nvCxnSpPr>
        <p:spPr>
          <a:xfrm>
            <a:off x="1062506" y="368660"/>
            <a:ext cx="0" cy="32624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77362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rsk SluttsideMyntgata">
    <p:bg>
      <p:bgPr>
        <a:solidFill>
          <a:schemeClr val="bg1"/>
        </a:solidFill>
        <a:effectLst/>
      </p:bgPr>
    </p:bg>
    <p:spTree>
      <p:nvGrpSpPr>
        <p:cNvPr id="1" name=""/>
        <p:cNvGrpSpPr/>
        <p:nvPr/>
      </p:nvGrpSpPr>
      <p:grpSpPr>
        <a:xfrm>
          <a:off x="0" y="0"/>
          <a:ext cx="0" cy="0"/>
          <a:chOff x="0" y="0"/>
          <a:chExt cx="0" cy="0"/>
        </a:xfrm>
      </p:grpSpPr>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a:t>Norsk mal: </a:t>
            </a:r>
            <a:r>
              <a:rPr lang="nb-NO" sz="1200" dirty="0" smtClean="0"/>
              <a:t>Sluttside Myntgata</a:t>
            </a:r>
            <a:endParaRPr lang="nb-NO" sz="1200" dirty="0"/>
          </a:p>
        </p:txBody>
      </p:sp>
      <p:cxnSp>
        <p:nvCxnSpPr>
          <p:cNvPr id="19" name="Rett linje 18"/>
          <p:cNvCxnSpPr/>
          <p:nvPr userDrawn="1"/>
        </p:nvCxnSpPr>
        <p:spPr>
          <a:xfrm>
            <a:off x="1062506" y="368660"/>
            <a:ext cx="0" cy="32624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Plassholder for tekst 34"/>
          <p:cNvSpPr>
            <a:spLocks noGrp="1"/>
          </p:cNvSpPr>
          <p:nvPr>
            <p:ph type="body" sz="quarter" idx="17" hasCustomPrompt="1"/>
          </p:nvPr>
        </p:nvSpPr>
        <p:spPr>
          <a:xfrm>
            <a:off x="1199456" y="2384592"/>
            <a:ext cx="9792000" cy="871303"/>
          </a:xfrm>
        </p:spPr>
        <p:txBody>
          <a:bodyPr lIns="0" anchor="t" anchorCtr="0"/>
          <a:lstStyle>
            <a:lvl1pPr marL="0" indent="0">
              <a:buNone/>
              <a:defRPr sz="1400">
                <a:latin typeface="Arial" panose="020B0604020202020204" pitchFamily="34" charset="0"/>
                <a:cs typeface="Arial" panose="020B0604020202020204" pitchFamily="34" charset="0"/>
              </a:defRPr>
            </a:lvl1pPr>
          </a:lstStyle>
          <a:p>
            <a:pPr lvl="0"/>
            <a:r>
              <a:rPr lang="nb-NO" dirty="0" smtClean="0"/>
              <a:t>Bildekreditering: Slide X: </a:t>
            </a:r>
            <a:r>
              <a:rPr lang="nb-NO" sz="1300" dirty="0" smtClean="0"/>
              <a:t>© </a:t>
            </a:r>
            <a:r>
              <a:rPr lang="nb-NO" dirty="0" smtClean="0"/>
              <a:t>Fotografens navn, Bildebyrå</a:t>
            </a:r>
          </a:p>
        </p:txBody>
      </p:sp>
      <p:sp>
        <p:nvSpPr>
          <p:cNvPr id="13"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lvl1pPr>
          </a:lstStyle>
          <a:p>
            <a:pPr lvl="0"/>
            <a:r>
              <a:rPr lang="nb-NO" dirty="0" smtClean="0"/>
              <a:t>Takk for oppmerksomheten!</a:t>
            </a:r>
          </a:p>
        </p:txBody>
      </p:sp>
      <p:pic>
        <p:nvPicPr>
          <p:cNvPr id="10" name="Bil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527251"/>
            <a:ext cx="298705" cy="362713"/>
          </a:xfrm>
          <a:prstGeom prst="rect">
            <a:avLst/>
          </a:prstGeom>
        </p:spPr>
      </p:pic>
      <p:sp>
        <p:nvSpPr>
          <p:cNvPr id="11" name="TekstSylinder 10"/>
          <p:cNvSpPr txBox="1"/>
          <p:nvPr userDrawn="1"/>
        </p:nvSpPr>
        <p:spPr>
          <a:xfrm>
            <a:off x="1111500" y="548680"/>
            <a:ext cx="4660464" cy="292388"/>
          </a:xfrm>
          <a:prstGeom prst="rect">
            <a:avLst/>
          </a:prstGeom>
          <a:noFill/>
        </p:spPr>
        <p:txBody>
          <a:bodyPr wrap="square" rtlCol="0">
            <a:spAutoFit/>
          </a:bodyPr>
          <a:lstStyle/>
          <a:p>
            <a:r>
              <a:rPr lang="nb-NO" sz="1300" noProof="0" dirty="0" smtClean="0"/>
              <a:t>Forsvarsdepartementet</a:t>
            </a:r>
            <a:endParaRPr lang="nb-NO" sz="1300" noProof="0" dirty="0"/>
          </a:p>
        </p:txBody>
      </p:sp>
      <p:pic>
        <p:nvPicPr>
          <p:cNvPr id="9" name="Bild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 y="3272464"/>
            <a:ext cx="12220092" cy="3585536"/>
          </a:xfrm>
          <a:prstGeom prst="rect">
            <a:avLst/>
          </a:prstGeom>
          <a:effectLst/>
        </p:spPr>
      </p:pic>
    </p:spTree>
    <p:extLst>
      <p:ext uri="{BB962C8B-B14F-4D97-AF65-F5344CB8AC3E}">
        <p14:creationId xmlns:p14="http://schemas.microsoft.com/office/powerpoint/2010/main" val="127624798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rside">
    <p:spTree>
      <p:nvGrpSpPr>
        <p:cNvPr id="1" name=""/>
        <p:cNvGrpSpPr/>
        <p:nvPr/>
      </p:nvGrpSpPr>
      <p:grpSpPr>
        <a:xfrm>
          <a:off x="0" y="0"/>
          <a:ext cx="0" cy="0"/>
          <a:chOff x="0" y="0"/>
          <a:chExt cx="0" cy="0"/>
        </a:xfrm>
      </p:grpSpPr>
      <p:sp>
        <p:nvSpPr>
          <p:cNvPr id="31" name="Date Placeholder 30"/>
          <p:cNvSpPr>
            <a:spLocks noGrp="1"/>
          </p:cNvSpPr>
          <p:nvPr>
            <p:ph type="dt" sz="half" idx="18"/>
          </p:nvPr>
        </p:nvSpPr>
        <p:spPr/>
        <p:txBody>
          <a:bodyPr/>
          <a:lstStyle/>
          <a:p>
            <a:fld id="{9DC0B969-50A7-814C-A540-FEAA4DC33D67}" type="datetime1">
              <a:rPr lang="en-US" smtClean="0"/>
              <a:t>11/3/2021</a:t>
            </a:fld>
            <a:endParaRPr lang="en-US"/>
          </a:p>
        </p:txBody>
      </p:sp>
      <p:sp>
        <p:nvSpPr>
          <p:cNvPr id="32" name="Footer Placeholder 31"/>
          <p:cNvSpPr>
            <a:spLocks noGrp="1"/>
          </p:cNvSpPr>
          <p:nvPr>
            <p:ph type="ftr" sz="quarter" idx="19"/>
          </p:nvPr>
        </p:nvSpPr>
        <p:spPr/>
        <p:txBody>
          <a:bodyPr/>
          <a:lstStyle/>
          <a:p>
            <a:endParaRPr lang="en-US"/>
          </a:p>
        </p:txBody>
      </p:sp>
      <p:sp>
        <p:nvSpPr>
          <p:cNvPr id="33" name="Slide Number Placeholder 32"/>
          <p:cNvSpPr>
            <a:spLocks noGrp="1"/>
          </p:cNvSpPr>
          <p:nvPr>
            <p:ph type="sldNum" sz="quarter" idx="20"/>
          </p:nvPr>
        </p:nvSpPr>
        <p:spPr/>
        <p:txBody>
          <a:bodyPr/>
          <a:lstStyle/>
          <a:p>
            <a:fld id="{B3E32AC4-451E-9947-8F99-28F98A8CF5CD}" type="slidenum">
              <a:rPr lang="en-US" smtClean="0"/>
              <a:t>‹#›</a:t>
            </a:fld>
            <a:endParaRPr lang="en-US"/>
          </a:p>
        </p:txBody>
      </p:sp>
      <p:sp>
        <p:nvSpPr>
          <p:cNvPr id="34" name="Rectangle 33"/>
          <p:cNvSpPr/>
          <p:nvPr userDrawn="1"/>
        </p:nvSpPr>
        <p:spPr>
          <a:xfrm>
            <a:off x="0" y="3047999"/>
            <a:ext cx="6096000" cy="304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5" name="Picture 34" descr="FSI-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61445" y="658463"/>
            <a:ext cx="1970163" cy="1590304"/>
          </a:xfrm>
          <a:prstGeom prst="rect">
            <a:avLst/>
          </a:prstGeom>
        </p:spPr>
      </p:pic>
      <p:sp>
        <p:nvSpPr>
          <p:cNvPr id="37" name="Title 36"/>
          <p:cNvSpPr>
            <a:spLocks noGrp="1"/>
          </p:cNvSpPr>
          <p:nvPr>
            <p:ph type="title"/>
          </p:nvPr>
        </p:nvSpPr>
        <p:spPr>
          <a:xfrm>
            <a:off x="390186" y="3325227"/>
            <a:ext cx="5170629" cy="1766261"/>
          </a:xfrm>
        </p:spPr>
        <p:txBody>
          <a:bodyPr anchor="b" anchorCtr="0">
            <a:noAutofit/>
          </a:bodyPr>
          <a:lstStyle>
            <a:lvl1pPr>
              <a:defRPr sz="2800" b="1">
                <a:solidFill>
                  <a:schemeClr val="bg1"/>
                </a:solidFill>
              </a:defRPr>
            </a:lvl1pPr>
          </a:lstStyle>
          <a:p>
            <a:r>
              <a:rPr lang="nb-NO"/>
              <a:t>Click to edit Master title style</a:t>
            </a:r>
            <a:endParaRPr lang="en-US"/>
          </a:p>
        </p:txBody>
      </p:sp>
      <p:sp>
        <p:nvSpPr>
          <p:cNvPr id="41" name="Text Placeholder 40"/>
          <p:cNvSpPr>
            <a:spLocks noGrp="1"/>
          </p:cNvSpPr>
          <p:nvPr>
            <p:ph type="body" sz="quarter" idx="22" hasCustomPrompt="1"/>
          </p:nvPr>
        </p:nvSpPr>
        <p:spPr>
          <a:xfrm>
            <a:off x="390186" y="5237102"/>
            <a:ext cx="5170588" cy="776109"/>
          </a:xfrm>
        </p:spPr>
        <p:txBody>
          <a:bodyPr>
            <a:normAutofit/>
          </a:bodyPr>
          <a:lstStyle>
            <a:lvl1pPr marL="0" indent="0">
              <a:buNone/>
              <a:defRPr sz="1867">
                <a:solidFill>
                  <a:srgbClr val="FFFFFF"/>
                </a:solidFill>
              </a:defRPr>
            </a:lvl1pPr>
          </a:lstStyle>
          <a:p>
            <a:pPr lvl="0"/>
            <a:r>
              <a:rPr lang="nb-NO" err="1"/>
              <a:t>Click</a:t>
            </a:r>
            <a:r>
              <a:rPr lang="nb-NO"/>
              <a:t> to </a:t>
            </a:r>
            <a:r>
              <a:rPr lang="nb-NO" err="1"/>
              <a:t>edit</a:t>
            </a:r>
            <a:r>
              <a:rPr lang="nb-NO"/>
              <a:t> Master </a:t>
            </a:r>
            <a:r>
              <a:rPr lang="nb-NO" err="1"/>
              <a:t>subtitle</a:t>
            </a:r>
            <a:r>
              <a:rPr lang="nb-NO"/>
              <a:t> styles</a:t>
            </a:r>
          </a:p>
        </p:txBody>
      </p:sp>
      <p:sp>
        <p:nvSpPr>
          <p:cNvPr id="3" name="Picture Placeholder 2"/>
          <p:cNvSpPr>
            <a:spLocks noGrp="1"/>
          </p:cNvSpPr>
          <p:nvPr>
            <p:ph type="pic" sz="quarter" idx="25" hasCustomPrompt="1"/>
          </p:nvPr>
        </p:nvSpPr>
        <p:spPr>
          <a:xfrm>
            <a:off x="0" y="0"/>
            <a:ext cx="6096000" cy="3048000"/>
          </a:xfrm>
          <a:solidFill>
            <a:schemeClr val="bg2">
              <a:lumMod val="20000"/>
              <a:lumOff val="80000"/>
            </a:schemeClr>
          </a:solidFill>
        </p:spPr>
        <p:txBody>
          <a:bodyPr>
            <a:normAutofit/>
          </a:bodyPr>
          <a:lstStyle>
            <a:lvl1pPr marL="0" indent="0">
              <a:buNone/>
              <a:defRPr sz="1600" baseline="0"/>
            </a:lvl1pPr>
          </a:lstStyle>
          <a:p>
            <a:r>
              <a:rPr lang="en-US"/>
              <a:t>Sett inn </a:t>
            </a:r>
            <a:r>
              <a:rPr lang="en-US" err="1"/>
              <a:t>bilde</a:t>
            </a:r>
            <a:endParaRPr lang="en-US"/>
          </a:p>
        </p:txBody>
      </p:sp>
      <p:sp>
        <p:nvSpPr>
          <p:cNvPr id="17" name="Picture Placeholder 4"/>
          <p:cNvSpPr>
            <a:spLocks noGrp="1"/>
          </p:cNvSpPr>
          <p:nvPr>
            <p:ph type="pic" sz="quarter" idx="27" hasCustomPrompt="1"/>
          </p:nvPr>
        </p:nvSpPr>
        <p:spPr>
          <a:xfrm>
            <a:off x="9140808" y="3048000"/>
            <a:ext cx="3048000" cy="3048000"/>
          </a:xfrm>
          <a:solidFill>
            <a:schemeClr val="bg2">
              <a:lumMod val="20000"/>
              <a:lumOff val="80000"/>
            </a:schemeClr>
          </a:solidFill>
        </p:spPr>
        <p:txBody>
          <a:bodyPr tIns="280800" anchor="t" anchorCtr="0">
            <a:normAutofit/>
          </a:bodyPr>
          <a:lstStyle>
            <a:lvl1pPr marL="0" indent="0" algn="ctr">
              <a:buNone/>
              <a:defRPr sz="1600">
                <a:solidFill>
                  <a:schemeClr val="accent3"/>
                </a:solidFill>
              </a:defRPr>
            </a:lvl1pPr>
          </a:lstStyle>
          <a:p>
            <a:r>
              <a:rPr lang="en-US"/>
              <a:t>Sett inn </a:t>
            </a:r>
            <a:r>
              <a:rPr lang="en-US" err="1"/>
              <a:t>bilde</a:t>
            </a:r>
            <a:r>
              <a:rPr lang="en-US"/>
              <a:t> </a:t>
            </a:r>
            <a:r>
              <a:rPr lang="en-US" err="1"/>
              <a:t>eller</a:t>
            </a:r>
            <a:r>
              <a:rPr lang="en-US"/>
              <a:t> </a:t>
            </a:r>
            <a:br>
              <a:rPr lang="en-US"/>
            </a:br>
            <a:r>
              <a:rPr lang="en-US"/>
              <a:t>la </a:t>
            </a:r>
            <a:r>
              <a:rPr lang="en-US" err="1"/>
              <a:t>stå</a:t>
            </a:r>
            <a:r>
              <a:rPr lang="en-US"/>
              <a:t> blank/</a:t>
            </a:r>
            <a:r>
              <a:rPr lang="en-US" err="1"/>
              <a:t>rediger</a:t>
            </a:r>
            <a:r>
              <a:rPr lang="en-US"/>
              <a:t> </a:t>
            </a:r>
            <a:r>
              <a:rPr lang="en-US" err="1"/>
              <a:t>farge</a:t>
            </a:r>
            <a:endParaRPr lang="en-US"/>
          </a:p>
        </p:txBody>
      </p:sp>
      <p:sp>
        <p:nvSpPr>
          <p:cNvPr id="19" name="Picture Placeholder 4"/>
          <p:cNvSpPr>
            <a:spLocks noGrp="1"/>
          </p:cNvSpPr>
          <p:nvPr>
            <p:ph type="pic" sz="quarter" idx="28" hasCustomPrompt="1"/>
          </p:nvPr>
        </p:nvSpPr>
        <p:spPr>
          <a:xfrm>
            <a:off x="6092808" y="3048000"/>
            <a:ext cx="3048000" cy="3048000"/>
          </a:xfrm>
          <a:solidFill>
            <a:schemeClr val="accent4"/>
          </a:solidFill>
        </p:spPr>
        <p:txBody>
          <a:bodyPr tIns="280800" anchor="t" anchorCtr="0">
            <a:normAutofit/>
          </a:bodyPr>
          <a:lstStyle>
            <a:lvl1pPr marL="0" indent="0" algn="ctr">
              <a:buNone/>
              <a:defRPr sz="1600">
                <a:solidFill>
                  <a:schemeClr val="accent4">
                    <a:lumMod val="20000"/>
                    <a:lumOff val="80000"/>
                  </a:schemeClr>
                </a:solidFill>
              </a:defRPr>
            </a:lvl1pPr>
          </a:lstStyle>
          <a:p>
            <a:r>
              <a:rPr lang="en-US"/>
              <a:t>Sett inn </a:t>
            </a:r>
            <a:r>
              <a:rPr lang="en-US" err="1"/>
              <a:t>bilde</a:t>
            </a:r>
            <a:r>
              <a:rPr lang="en-US"/>
              <a:t> </a:t>
            </a:r>
            <a:r>
              <a:rPr lang="en-US" err="1"/>
              <a:t>eller</a:t>
            </a:r>
            <a:r>
              <a:rPr lang="en-US"/>
              <a:t> </a:t>
            </a:r>
            <a:br>
              <a:rPr lang="en-US"/>
            </a:br>
            <a:r>
              <a:rPr lang="en-US"/>
              <a:t>la </a:t>
            </a:r>
            <a:r>
              <a:rPr lang="en-US" err="1"/>
              <a:t>stå</a:t>
            </a:r>
            <a:r>
              <a:rPr lang="en-US"/>
              <a:t> blank/</a:t>
            </a:r>
            <a:r>
              <a:rPr lang="en-US" err="1"/>
              <a:t>rediger</a:t>
            </a:r>
            <a:r>
              <a:rPr lang="en-US"/>
              <a:t> </a:t>
            </a:r>
            <a:r>
              <a:rPr lang="en-US" err="1"/>
              <a:t>farge</a:t>
            </a:r>
            <a:endParaRPr lang="en-US"/>
          </a:p>
        </p:txBody>
      </p:sp>
      <p:sp>
        <p:nvSpPr>
          <p:cNvPr id="20" name="Picture Placeholder 4"/>
          <p:cNvSpPr>
            <a:spLocks noGrp="1"/>
          </p:cNvSpPr>
          <p:nvPr>
            <p:ph type="pic" sz="quarter" idx="29" hasCustomPrompt="1"/>
          </p:nvPr>
        </p:nvSpPr>
        <p:spPr>
          <a:xfrm>
            <a:off x="6092808" y="0"/>
            <a:ext cx="3048000" cy="3048000"/>
          </a:xfrm>
          <a:solidFill>
            <a:schemeClr val="accent6"/>
          </a:solidFill>
        </p:spPr>
        <p:txBody>
          <a:bodyPr tIns="280800" anchor="t" anchorCtr="0">
            <a:normAutofit/>
          </a:bodyPr>
          <a:lstStyle>
            <a:lvl1pPr marL="0" indent="0" algn="ctr">
              <a:buNone/>
              <a:defRPr sz="1600">
                <a:solidFill>
                  <a:schemeClr val="accent6">
                    <a:lumMod val="20000"/>
                    <a:lumOff val="80000"/>
                  </a:schemeClr>
                </a:solidFill>
              </a:defRPr>
            </a:lvl1pPr>
          </a:lstStyle>
          <a:p>
            <a:r>
              <a:rPr lang="en-US"/>
              <a:t>Sett inn </a:t>
            </a:r>
            <a:r>
              <a:rPr lang="en-US" err="1"/>
              <a:t>bilde</a:t>
            </a:r>
            <a:r>
              <a:rPr lang="en-US"/>
              <a:t> </a:t>
            </a:r>
            <a:r>
              <a:rPr lang="en-US" err="1"/>
              <a:t>eller</a:t>
            </a:r>
            <a:r>
              <a:rPr lang="en-US"/>
              <a:t> </a:t>
            </a:r>
            <a:br>
              <a:rPr lang="en-US"/>
            </a:br>
            <a:r>
              <a:rPr lang="en-US"/>
              <a:t>la </a:t>
            </a:r>
            <a:r>
              <a:rPr lang="en-US" err="1"/>
              <a:t>stå</a:t>
            </a:r>
            <a:r>
              <a:rPr lang="en-US"/>
              <a:t> blank/</a:t>
            </a:r>
            <a:r>
              <a:rPr lang="en-US" err="1"/>
              <a:t>rediger</a:t>
            </a:r>
            <a:r>
              <a:rPr lang="en-US"/>
              <a:t> </a:t>
            </a:r>
            <a:r>
              <a:rPr lang="en-US" err="1"/>
              <a:t>farge</a:t>
            </a:r>
            <a:endParaRPr lang="en-US"/>
          </a:p>
        </p:txBody>
      </p:sp>
    </p:spTree>
    <p:extLst>
      <p:ext uri="{BB962C8B-B14F-4D97-AF65-F5344CB8AC3E}">
        <p14:creationId xmlns:p14="http://schemas.microsoft.com/office/powerpoint/2010/main" val="3074073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rsk Startside Alternativ Myntgata ALT1">
    <p:bg>
      <p:bgPr>
        <a:solidFill>
          <a:schemeClr val="bg1"/>
        </a:solidFill>
        <a:effectLst/>
      </p:bgPr>
    </p:bg>
    <p:spTree>
      <p:nvGrpSpPr>
        <p:cNvPr id="1" name=""/>
        <p:cNvGrpSpPr/>
        <p:nvPr/>
      </p:nvGrpSpPr>
      <p:grpSpPr>
        <a:xfrm>
          <a:off x="0" y="0"/>
          <a:ext cx="0" cy="0"/>
          <a:chOff x="0" y="0"/>
          <a:chExt cx="0" cy="0"/>
        </a:xfrm>
      </p:grpSpPr>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a:t>Norsk mal: </a:t>
            </a:r>
            <a:r>
              <a:rPr lang="nb-NO" sz="1200" dirty="0" smtClean="0"/>
              <a:t>Startside Alternativ Myntgata ALT 1</a:t>
            </a:r>
            <a:endParaRPr lang="nb-NO" sz="1200" dirty="0"/>
          </a:p>
        </p:txBody>
      </p:sp>
      <p:sp>
        <p:nvSpPr>
          <p:cNvPr id="35" name="Plassholder for tekst 34"/>
          <p:cNvSpPr>
            <a:spLocks noGrp="1"/>
          </p:cNvSpPr>
          <p:nvPr>
            <p:ph type="body" sz="quarter" idx="17" hasCustomPrompt="1"/>
          </p:nvPr>
        </p:nvSpPr>
        <p:spPr>
          <a:xfrm>
            <a:off x="1199456" y="2384593"/>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smtClean="0"/>
              <a:t>Navn Foredragsholder</a:t>
            </a:r>
          </a:p>
        </p:txBody>
      </p:sp>
      <p:sp>
        <p:nvSpPr>
          <p:cNvPr id="39" name="Plassholder for tekst 38"/>
          <p:cNvSpPr>
            <a:spLocks noGrp="1"/>
          </p:cNvSpPr>
          <p:nvPr>
            <p:ph type="body" sz="quarter" idx="18" hasCustomPrompt="1"/>
          </p:nvPr>
        </p:nvSpPr>
        <p:spPr>
          <a:xfrm>
            <a:off x="1199456" y="2744924"/>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smtClean="0"/>
              <a:t>Sted, dato</a:t>
            </a:r>
          </a:p>
        </p:txBody>
      </p:sp>
      <p:sp>
        <p:nvSpPr>
          <p:cNvPr id="2" name="TekstSylinder 1"/>
          <p:cNvSpPr txBox="1"/>
          <p:nvPr userDrawn="1"/>
        </p:nvSpPr>
        <p:spPr>
          <a:xfrm>
            <a:off x="1111500" y="548680"/>
            <a:ext cx="4660464" cy="292388"/>
          </a:xfrm>
          <a:prstGeom prst="rect">
            <a:avLst/>
          </a:prstGeom>
          <a:noFill/>
        </p:spPr>
        <p:txBody>
          <a:bodyPr wrap="square" rtlCol="0">
            <a:spAutoFit/>
          </a:bodyPr>
          <a:lstStyle/>
          <a:p>
            <a:r>
              <a:rPr lang="nb-NO" sz="1300" noProof="0" dirty="0" smtClean="0"/>
              <a:t>Forsvarsdepartementet</a:t>
            </a:r>
            <a:endParaRPr lang="nb-NO" sz="1300" noProof="0" dirty="0"/>
          </a:p>
        </p:txBody>
      </p:sp>
      <p:sp>
        <p:nvSpPr>
          <p:cNvPr id="11"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lvl1pPr>
          </a:lstStyle>
          <a:p>
            <a:pPr lvl="0"/>
            <a:r>
              <a:rPr lang="nb-NO" dirty="0" smtClean="0"/>
              <a:t>Presentasjonstittel</a:t>
            </a:r>
          </a:p>
        </p:txBody>
      </p:sp>
      <p:pic>
        <p:nvPicPr>
          <p:cNvPr id="10" name="Bil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527251"/>
            <a:ext cx="298705" cy="362713"/>
          </a:xfrm>
          <a:prstGeom prst="rect">
            <a:avLst/>
          </a:prstGeom>
        </p:spPr>
      </p:pic>
      <p:pic>
        <p:nvPicPr>
          <p:cNvPr id="13" name="Bild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 y="3272464"/>
            <a:ext cx="12220092" cy="3585536"/>
          </a:xfrm>
          <a:prstGeom prst="rect">
            <a:avLst/>
          </a:prstGeom>
          <a:effectLst/>
        </p:spPr>
      </p:pic>
      <p:cxnSp>
        <p:nvCxnSpPr>
          <p:cNvPr id="19" name="Rett linje 18"/>
          <p:cNvCxnSpPr/>
          <p:nvPr userDrawn="1"/>
        </p:nvCxnSpPr>
        <p:spPr>
          <a:xfrm>
            <a:off x="1062506" y="368660"/>
            <a:ext cx="0" cy="32624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6962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rsk Startside Alternativ Myntgata">
    <p:bg>
      <p:bgPr>
        <a:solidFill>
          <a:schemeClr val="bg1"/>
        </a:solidFill>
        <a:effectLst/>
      </p:bgPr>
    </p:bg>
    <p:spTree>
      <p:nvGrpSpPr>
        <p:cNvPr id="1" name=""/>
        <p:cNvGrpSpPr/>
        <p:nvPr/>
      </p:nvGrpSpPr>
      <p:grpSpPr>
        <a:xfrm>
          <a:off x="0" y="0"/>
          <a:ext cx="0" cy="0"/>
          <a:chOff x="0" y="0"/>
          <a:chExt cx="0" cy="0"/>
        </a:xfrm>
      </p:grpSpPr>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a:t>Norsk mal: </a:t>
            </a:r>
            <a:r>
              <a:rPr lang="nb-NO" sz="1200" dirty="0" smtClean="0"/>
              <a:t>Startside Alternativ Myntgata ALT 2</a:t>
            </a:r>
            <a:endParaRPr lang="nb-NO" sz="1200" dirty="0"/>
          </a:p>
        </p:txBody>
      </p:sp>
      <p:sp>
        <p:nvSpPr>
          <p:cNvPr id="35" name="Plassholder for tekst 34"/>
          <p:cNvSpPr>
            <a:spLocks noGrp="1"/>
          </p:cNvSpPr>
          <p:nvPr>
            <p:ph type="body" sz="quarter" idx="17" hasCustomPrompt="1"/>
          </p:nvPr>
        </p:nvSpPr>
        <p:spPr>
          <a:xfrm>
            <a:off x="1199456" y="2384593"/>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smtClean="0"/>
              <a:t>Navn Foredragsholder</a:t>
            </a:r>
          </a:p>
        </p:txBody>
      </p:sp>
      <p:sp>
        <p:nvSpPr>
          <p:cNvPr id="39" name="Plassholder for tekst 38"/>
          <p:cNvSpPr>
            <a:spLocks noGrp="1"/>
          </p:cNvSpPr>
          <p:nvPr>
            <p:ph type="body" sz="quarter" idx="18" hasCustomPrompt="1"/>
          </p:nvPr>
        </p:nvSpPr>
        <p:spPr>
          <a:xfrm>
            <a:off x="1199456" y="2744924"/>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smtClean="0"/>
              <a:t>Sted, dato</a:t>
            </a:r>
          </a:p>
        </p:txBody>
      </p:sp>
      <p:sp>
        <p:nvSpPr>
          <p:cNvPr id="2" name="TekstSylinder 1"/>
          <p:cNvSpPr txBox="1"/>
          <p:nvPr userDrawn="1"/>
        </p:nvSpPr>
        <p:spPr>
          <a:xfrm>
            <a:off x="1111500" y="548680"/>
            <a:ext cx="4660464" cy="292388"/>
          </a:xfrm>
          <a:prstGeom prst="rect">
            <a:avLst/>
          </a:prstGeom>
          <a:noFill/>
        </p:spPr>
        <p:txBody>
          <a:bodyPr wrap="square" rtlCol="0">
            <a:spAutoFit/>
          </a:bodyPr>
          <a:lstStyle/>
          <a:p>
            <a:r>
              <a:rPr lang="nb-NO" sz="1300" noProof="0" dirty="0" smtClean="0"/>
              <a:t>Forsvarsdepartementet</a:t>
            </a:r>
            <a:endParaRPr lang="nb-NO" sz="1300" noProof="0" dirty="0"/>
          </a:p>
        </p:txBody>
      </p:sp>
      <p:sp>
        <p:nvSpPr>
          <p:cNvPr id="11"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lvl1pPr>
          </a:lstStyle>
          <a:p>
            <a:pPr lvl="0"/>
            <a:r>
              <a:rPr lang="nb-NO" dirty="0" smtClean="0"/>
              <a:t>Presentasjonstittel</a:t>
            </a:r>
          </a:p>
        </p:txBody>
      </p:sp>
      <p:pic>
        <p:nvPicPr>
          <p:cNvPr id="10" name="Bil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527251"/>
            <a:ext cx="298705" cy="362713"/>
          </a:xfrm>
          <a:prstGeom prst="rect">
            <a:avLst/>
          </a:prstGeom>
        </p:spPr>
      </p:pic>
      <p:pic>
        <p:nvPicPr>
          <p:cNvPr id="13" name="Bild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 y="3272464"/>
            <a:ext cx="12220092" cy="3585535"/>
          </a:xfrm>
          <a:prstGeom prst="rect">
            <a:avLst/>
          </a:prstGeom>
          <a:effectLst/>
        </p:spPr>
      </p:pic>
      <p:cxnSp>
        <p:nvCxnSpPr>
          <p:cNvPr id="19" name="Rett linje 18"/>
          <p:cNvCxnSpPr/>
          <p:nvPr userDrawn="1"/>
        </p:nvCxnSpPr>
        <p:spPr>
          <a:xfrm>
            <a:off x="1062506" y="368660"/>
            <a:ext cx="0" cy="32624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21775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rsk Startside farge beige">
    <p:bg>
      <p:bgPr>
        <a:solidFill>
          <a:schemeClr val="bg1"/>
        </a:solidFill>
        <a:effectLst/>
      </p:bgPr>
    </p:bg>
    <p:spTree>
      <p:nvGrpSpPr>
        <p:cNvPr id="1" name=""/>
        <p:cNvGrpSpPr/>
        <p:nvPr/>
      </p:nvGrpSpPr>
      <p:grpSpPr>
        <a:xfrm>
          <a:off x="0" y="0"/>
          <a:ext cx="0" cy="0"/>
          <a:chOff x="0" y="0"/>
          <a:chExt cx="0" cy="0"/>
        </a:xfrm>
      </p:grpSpPr>
      <p:sp>
        <p:nvSpPr>
          <p:cNvPr id="10" name="Plassholder for bilde 3"/>
          <p:cNvSpPr>
            <a:spLocks noGrp="1"/>
          </p:cNvSpPr>
          <p:nvPr>
            <p:ph type="pic" sz="quarter" idx="21" hasCustomPrompt="1"/>
          </p:nvPr>
        </p:nvSpPr>
        <p:spPr>
          <a:xfrm>
            <a:off x="0" y="3271952"/>
            <a:ext cx="12192000" cy="3586048"/>
          </a:xfrm>
          <a:solidFill>
            <a:srgbClr val="897B47"/>
          </a:solidFill>
        </p:spPr>
        <p:txBody>
          <a:bodyPr/>
          <a:lstStyle>
            <a:lvl1pPr marL="0" indent="0" algn="ctr">
              <a:buNone/>
              <a:defRPr sz="1200" baseline="0">
                <a:solidFill>
                  <a:schemeClr val="bg2"/>
                </a:solidFill>
              </a:defRPr>
            </a:lvl1pPr>
          </a:lstStyle>
          <a:p>
            <a:r>
              <a:rPr lang="nb-NO" dirty="0" smtClean="0"/>
              <a:t>Klikk ikonet for å legge til bilde</a:t>
            </a:r>
            <a:endParaRPr lang="nb-NO" dirty="0"/>
          </a:p>
        </p:txBody>
      </p:sp>
      <p:sp>
        <p:nvSpPr>
          <p:cNvPr id="5"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lvl1pPr>
          </a:lstStyle>
          <a:p>
            <a:pPr lvl="0"/>
            <a:r>
              <a:rPr lang="nb-NO" dirty="0" smtClean="0"/>
              <a:t>Presentasjonstittel</a:t>
            </a:r>
          </a:p>
        </p:txBody>
      </p:sp>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a:t>Norsk mal: </a:t>
            </a:r>
            <a:r>
              <a:rPr lang="nb-NO" sz="1200" dirty="0" smtClean="0"/>
              <a:t>Startside Alternativ</a:t>
            </a:r>
            <a:r>
              <a:rPr lang="nb-NO" sz="1200" baseline="0" dirty="0" smtClean="0"/>
              <a:t> farge beige</a:t>
            </a:r>
            <a:endParaRPr lang="nb-NO" sz="1200" dirty="0"/>
          </a:p>
        </p:txBody>
      </p:sp>
      <p:sp>
        <p:nvSpPr>
          <p:cNvPr id="35" name="Plassholder for tekst 34"/>
          <p:cNvSpPr>
            <a:spLocks noGrp="1"/>
          </p:cNvSpPr>
          <p:nvPr>
            <p:ph type="body" sz="quarter" idx="17" hasCustomPrompt="1"/>
          </p:nvPr>
        </p:nvSpPr>
        <p:spPr>
          <a:xfrm>
            <a:off x="1199456" y="2384593"/>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smtClean="0"/>
              <a:t>Navn Foredragsholder</a:t>
            </a:r>
          </a:p>
        </p:txBody>
      </p:sp>
      <p:sp>
        <p:nvSpPr>
          <p:cNvPr id="39" name="Plassholder for tekst 38"/>
          <p:cNvSpPr>
            <a:spLocks noGrp="1"/>
          </p:cNvSpPr>
          <p:nvPr>
            <p:ph type="body" sz="quarter" idx="18" hasCustomPrompt="1"/>
          </p:nvPr>
        </p:nvSpPr>
        <p:spPr>
          <a:xfrm>
            <a:off x="1199456" y="2744924"/>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smtClean="0"/>
              <a:t>Sted, dato</a:t>
            </a:r>
          </a:p>
        </p:txBody>
      </p:sp>
      <p:sp>
        <p:nvSpPr>
          <p:cNvPr id="11" name="Plassholder for tekst 4"/>
          <p:cNvSpPr>
            <a:spLocks noGrp="1"/>
          </p:cNvSpPr>
          <p:nvPr>
            <p:ph type="body" sz="quarter" idx="22" hasCustomPrompt="1"/>
          </p:nvPr>
        </p:nvSpPr>
        <p:spPr>
          <a:xfrm>
            <a:off x="1054800" y="368660"/>
            <a:ext cx="18000" cy="3261600"/>
          </a:xfrm>
          <a:solidFill>
            <a:schemeClr val="tx1"/>
          </a:solidFill>
        </p:spPr>
        <p:txBody>
          <a:bodyPr/>
          <a:lstStyle>
            <a:lvl1pPr marL="0" indent="0">
              <a:buNone/>
              <a:defRPr sz="100" baseline="0">
                <a:solidFill>
                  <a:schemeClr val="tx1"/>
                </a:solidFill>
              </a:defRPr>
            </a:lvl1pPr>
          </a:lstStyle>
          <a:p>
            <a:pPr lvl="0"/>
            <a:r>
              <a:rPr lang="nb-NO" dirty="0" smtClean="0"/>
              <a:t> </a:t>
            </a:r>
            <a:endParaRPr lang="nb-NO" dirty="0"/>
          </a:p>
        </p:txBody>
      </p:sp>
      <p:pic>
        <p:nvPicPr>
          <p:cNvPr id="12" name="Bil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527251"/>
            <a:ext cx="298705" cy="362713"/>
          </a:xfrm>
          <a:prstGeom prst="rect">
            <a:avLst/>
          </a:prstGeom>
        </p:spPr>
      </p:pic>
      <p:sp>
        <p:nvSpPr>
          <p:cNvPr id="13" name="TekstSylinder 12"/>
          <p:cNvSpPr txBox="1"/>
          <p:nvPr userDrawn="1"/>
        </p:nvSpPr>
        <p:spPr>
          <a:xfrm>
            <a:off x="1111500" y="548680"/>
            <a:ext cx="4660464" cy="292388"/>
          </a:xfrm>
          <a:prstGeom prst="rect">
            <a:avLst/>
          </a:prstGeom>
          <a:noFill/>
        </p:spPr>
        <p:txBody>
          <a:bodyPr wrap="square" rtlCol="0">
            <a:spAutoFit/>
          </a:bodyPr>
          <a:lstStyle/>
          <a:p>
            <a:r>
              <a:rPr lang="nb-NO" sz="1300" noProof="0" dirty="0" smtClean="0"/>
              <a:t>Forsvarsdepartementet</a:t>
            </a:r>
            <a:endParaRPr lang="nb-NO" sz="1300" noProof="0" dirty="0"/>
          </a:p>
        </p:txBody>
      </p:sp>
    </p:spTree>
    <p:extLst>
      <p:ext uri="{BB962C8B-B14F-4D97-AF65-F5344CB8AC3E}">
        <p14:creationId xmlns:p14="http://schemas.microsoft.com/office/powerpoint/2010/main" val="18516482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rsk Startside farge blå">
    <p:bg>
      <p:bgPr>
        <a:solidFill>
          <a:schemeClr val="bg1"/>
        </a:solidFill>
        <a:effectLst/>
      </p:bgPr>
    </p:bg>
    <p:spTree>
      <p:nvGrpSpPr>
        <p:cNvPr id="1" name=""/>
        <p:cNvGrpSpPr/>
        <p:nvPr/>
      </p:nvGrpSpPr>
      <p:grpSpPr>
        <a:xfrm>
          <a:off x="0" y="0"/>
          <a:ext cx="0" cy="0"/>
          <a:chOff x="0" y="0"/>
          <a:chExt cx="0" cy="0"/>
        </a:xfrm>
      </p:grpSpPr>
      <p:sp>
        <p:nvSpPr>
          <p:cNvPr id="10" name="Plassholder for bilde 3"/>
          <p:cNvSpPr>
            <a:spLocks noGrp="1"/>
          </p:cNvSpPr>
          <p:nvPr>
            <p:ph type="pic" sz="quarter" idx="21" hasCustomPrompt="1"/>
          </p:nvPr>
        </p:nvSpPr>
        <p:spPr>
          <a:xfrm>
            <a:off x="0" y="3271952"/>
            <a:ext cx="12192000" cy="3586048"/>
          </a:xfrm>
          <a:solidFill>
            <a:schemeClr val="accent2">
              <a:lumMod val="50000"/>
            </a:schemeClr>
          </a:solidFill>
        </p:spPr>
        <p:txBody>
          <a:bodyPr/>
          <a:lstStyle>
            <a:lvl1pPr marL="0" indent="0" algn="ctr">
              <a:buNone/>
              <a:defRPr sz="1200" baseline="0">
                <a:solidFill>
                  <a:schemeClr val="bg2"/>
                </a:solidFill>
              </a:defRPr>
            </a:lvl1pPr>
          </a:lstStyle>
          <a:p>
            <a:r>
              <a:rPr lang="nb-NO" dirty="0" smtClean="0"/>
              <a:t>Klikk ikonet for å legge til bilde</a:t>
            </a:r>
            <a:endParaRPr lang="nb-NO" dirty="0"/>
          </a:p>
        </p:txBody>
      </p:sp>
      <p:sp>
        <p:nvSpPr>
          <p:cNvPr id="5"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lvl1pPr>
          </a:lstStyle>
          <a:p>
            <a:pPr lvl="0"/>
            <a:r>
              <a:rPr lang="nb-NO" dirty="0" smtClean="0"/>
              <a:t>Presentasjonstittel</a:t>
            </a:r>
          </a:p>
        </p:txBody>
      </p:sp>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a:t>Norsk mal: </a:t>
            </a:r>
            <a:r>
              <a:rPr lang="nb-NO" sz="1200" dirty="0" smtClean="0"/>
              <a:t>Startside farge blå</a:t>
            </a:r>
            <a:endParaRPr lang="nb-NO" sz="1200" dirty="0"/>
          </a:p>
        </p:txBody>
      </p:sp>
      <p:sp>
        <p:nvSpPr>
          <p:cNvPr id="35" name="Plassholder for tekst 34"/>
          <p:cNvSpPr>
            <a:spLocks noGrp="1"/>
          </p:cNvSpPr>
          <p:nvPr>
            <p:ph type="body" sz="quarter" idx="17" hasCustomPrompt="1"/>
          </p:nvPr>
        </p:nvSpPr>
        <p:spPr>
          <a:xfrm>
            <a:off x="1199456" y="2384593"/>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smtClean="0"/>
              <a:t>Navn Foredragsholder</a:t>
            </a:r>
          </a:p>
        </p:txBody>
      </p:sp>
      <p:sp>
        <p:nvSpPr>
          <p:cNvPr id="39" name="Plassholder for tekst 38"/>
          <p:cNvSpPr>
            <a:spLocks noGrp="1"/>
          </p:cNvSpPr>
          <p:nvPr>
            <p:ph type="body" sz="quarter" idx="18" hasCustomPrompt="1"/>
          </p:nvPr>
        </p:nvSpPr>
        <p:spPr>
          <a:xfrm>
            <a:off x="1199456" y="2744924"/>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smtClean="0"/>
              <a:t>Sted, dato</a:t>
            </a:r>
          </a:p>
        </p:txBody>
      </p:sp>
      <p:sp>
        <p:nvSpPr>
          <p:cNvPr id="11" name="Plassholder for tekst 4"/>
          <p:cNvSpPr>
            <a:spLocks noGrp="1"/>
          </p:cNvSpPr>
          <p:nvPr>
            <p:ph type="body" sz="quarter" idx="22" hasCustomPrompt="1"/>
          </p:nvPr>
        </p:nvSpPr>
        <p:spPr>
          <a:xfrm>
            <a:off x="1054800" y="368660"/>
            <a:ext cx="18000" cy="3261600"/>
          </a:xfrm>
          <a:solidFill>
            <a:schemeClr val="tx1"/>
          </a:solidFill>
        </p:spPr>
        <p:txBody>
          <a:bodyPr/>
          <a:lstStyle>
            <a:lvl1pPr marL="0" indent="0">
              <a:buNone/>
              <a:defRPr sz="100" baseline="0">
                <a:solidFill>
                  <a:schemeClr val="tx1"/>
                </a:solidFill>
              </a:defRPr>
            </a:lvl1pPr>
          </a:lstStyle>
          <a:p>
            <a:pPr lvl="0"/>
            <a:r>
              <a:rPr lang="nb-NO" dirty="0" smtClean="0"/>
              <a:t> </a:t>
            </a:r>
            <a:endParaRPr lang="nb-NO" dirty="0"/>
          </a:p>
        </p:txBody>
      </p:sp>
      <p:pic>
        <p:nvPicPr>
          <p:cNvPr id="12" name="Bil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527251"/>
            <a:ext cx="298705" cy="362713"/>
          </a:xfrm>
          <a:prstGeom prst="rect">
            <a:avLst/>
          </a:prstGeom>
        </p:spPr>
      </p:pic>
      <p:sp>
        <p:nvSpPr>
          <p:cNvPr id="13" name="TekstSylinder 12"/>
          <p:cNvSpPr txBox="1"/>
          <p:nvPr userDrawn="1"/>
        </p:nvSpPr>
        <p:spPr>
          <a:xfrm>
            <a:off x="1111500" y="548680"/>
            <a:ext cx="4660464" cy="292388"/>
          </a:xfrm>
          <a:prstGeom prst="rect">
            <a:avLst/>
          </a:prstGeom>
          <a:noFill/>
        </p:spPr>
        <p:txBody>
          <a:bodyPr wrap="square" rtlCol="0">
            <a:spAutoFit/>
          </a:bodyPr>
          <a:lstStyle/>
          <a:p>
            <a:r>
              <a:rPr lang="nb-NO" sz="1300" noProof="0" dirty="0" smtClean="0"/>
              <a:t>Forsvarsdepartementet</a:t>
            </a:r>
            <a:endParaRPr lang="nb-NO" sz="1300" noProof="0" dirty="0"/>
          </a:p>
        </p:txBody>
      </p:sp>
    </p:spTree>
    <p:extLst>
      <p:ext uri="{BB962C8B-B14F-4D97-AF65-F5344CB8AC3E}">
        <p14:creationId xmlns:p14="http://schemas.microsoft.com/office/powerpoint/2010/main" val="33638099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rsk Startside m eget bilde">
    <p:bg>
      <p:bgPr>
        <a:solidFill>
          <a:schemeClr val="bg1"/>
        </a:solidFill>
        <a:effectLst/>
      </p:bgPr>
    </p:bg>
    <p:spTree>
      <p:nvGrpSpPr>
        <p:cNvPr id="1" name=""/>
        <p:cNvGrpSpPr/>
        <p:nvPr/>
      </p:nvGrpSpPr>
      <p:grpSpPr>
        <a:xfrm>
          <a:off x="0" y="0"/>
          <a:ext cx="0" cy="0"/>
          <a:chOff x="0" y="0"/>
          <a:chExt cx="0" cy="0"/>
        </a:xfrm>
      </p:grpSpPr>
      <p:sp>
        <p:nvSpPr>
          <p:cNvPr id="10" name="Plassholder for bilde 3"/>
          <p:cNvSpPr>
            <a:spLocks noGrp="1"/>
          </p:cNvSpPr>
          <p:nvPr>
            <p:ph type="pic" sz="quarter" idx="21" hasCustomPrompt="1"/>
          </p:nvPr>
        </p:nvSpPr>
        <p:spPr>
          <a:xfrm>
            <a:off x="0" y="3271952"/>
            <a:ext cx="12192000" cy="3586048"/>
          </a:xfrm>
          <a:solidFill>
            <a:schemeClr val="bg1">
              <a:lumMod val="95000"/>
            </a:schemeClr>
          </a:solidFill>
        </p:spPr>
        <p:txBody>
          <a:bodyPr/>
          <a:lstStyle>
            <a:lvl1pPr marL="0" indent="0" algn="ctr">
              <a:buNone/>
              <a:defRPr sz="1200" baseline="0">
                <a:solidFill>
                  <a:schemeClr val="bg2">
                    <a:lumMod val="50000"/>
                  </a:schemeClr>
                </a:solidFill>
              </a:defRPr>
            </a:lvl1pPr>
          </a:lstStyle>
          <a:p>
            <a:r>
              <a:rPr lang="nb-NO" dirty="0" smtClean="0"/>
              <a:t>Klikk ikonet for å legge til bilde</a:t>
            </a:r>
            <a:endParaRPr lang="nb-NO" dirty="0"/>
          </a:p>
        </p:txBody>
      </p:sp>
      <p:sp>
        <p:nvSpPr>
          <p:cNvPr id="5"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lvl1pPr>
          </a:lstStyle>
          <a:p>
            <a:pPr lvl="0"/>
            <a:r>
              <a:rPr lang="nb-NO" dirty="0" smtClean="0"/>
              <a:t>Presentasjonstittel</a:t>
            </a:r>
          </a:p>
        </p:txBody>
      </p:sp>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a:t>Norsk mal: </a:t>
            </a:r>
            <a:r>
              <a:rPr lang="nb-NO" sz="1200" dirty="0" smtClean="0"/>
              <a:t>Startside</a:t>
            </a:r>
            <a:r>
              <a:rPr lang="nb-NO" sz="1200" baseline="0" dirty="0" smtClean="0"/>
              <a:t> – sett inn eget bilde</a:t>
            </a:r>
            <a:endParaRPr lang="nb-NO" sz="1200" dirty="0"/>
          </a:p>
        </p:txBody>
      </p:sp>
      <p:sp>
        <p:nvSpPr>
          <p:cNvPr id="35" name="Plassholder for tekst 34"/>
          <p:cNvSpPr>
            <a:spLocks noGrp="1"/>
          </p:cNvSpPr>
          <p:nvPr>
            <p:ph type="body" sz="quarter" idx="17" hasCustomPrompt="1"/>
          </p:nvPr>
        </p:nvSpPr>
        <p:spPr>
          <a:xfrm>
            <a:off x="1199456" y="2384593"/>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smtClean="0"/>
              <a:t>Navn Foredragsholder</a:t>
            </a:r>
          </a:p>
        </p:txBody>
      </p:sp>
      <p:sp>
        <p:nvSpPr>
          <p:cNvPr id="39" name="Plassholder for tekst 38"/>
          <p:cNvSpPr>
            <a:spLocks noGrp="1"/>
          </p:cNvSpPr>
          <p:nvPr>
            <p:ph type="body" sz="quarter" idx="18" hasCustomPrompt="1"/>
          </p:nvPr>
        </p:nvSpPr>
        <p:spPr>
          <a:xfrm>
            <a:off x="1199456" y="2744924"/>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smtClean="0"/>
              <a:t>Sted, dato</a:t>
            </a:r>
          </a:p>
        </p:txBody>
      </p:sp>
      <p:sp>
        <p:nvSpPr>
          <p:cNvPr id="11" name="Plassholder for tekst 4"/>
          <p:cNvSpPr>
            <a:spLocks noGrp="1"/>
          </p:cNvSpPr>
          <p:nvPr>
            <p:ph type="body" sz="quarter" idx="22" hasCustomPrompt="1"/>
          </p:nvPr>
        </p:nvSpPr>
        <p:spPr>
          <a:xfrm>
            <a:off x="1054800" y="368660"/>
            <a:ext cx="18000" cy="3261600"/>
          </a:xfrm>
          <a:solidFill>
            <a:schemeClr val="tx1"/>
          </a:solidFill>
        </p:spPr>
        <p:txBody>
          <a:bodyPr/>
          <a:lstStyle>
            <a:lvl1pPr marL="0" indent="0">
              <a:buNone/>
              <a:defRPr sz="100" baseline="0">
                <a:solidFill>
                  <a:schemeClr val="tx1"/>
                </a:solidFill>
              </a:defRPr>
            </a:lvl1pPr>
          </a:lstStyle>
          <a:p>
            <a:pPr lvl="0"/>
            <a:r>
              <a:rPr lang="nb-NO" dirty="0" smtClean="0"/>
              <a:t> </a:t>
            </a:r>
            <a:endParaRPr lang="nb-NO" dirty="0"/>
          </a:p>
        </p:txBody>
      </p:sp>
      <p:pic>
        <p:nvPicPr>
          <p:cNvPr id="12" name="Bil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527251"/>
            <a:ext cx="298705" cy="362713"/>
          </a:xfrm>
          <a:prstGeom prst="rect">
            <a:avLst/>
          </a:prstGeom>
        </p:spPr>
      </p:pic>
      <p:sp>
        <p:nvSpPr>
          <p:cNvPr id="13" name="TekstSylinder 12"/>
          <p:cNvSpPr txBox="1"/>
          <p:nvPr userDrawn="1"/>
        </p:nvSpPr>
        <p:spPr>
          <a:xfrm>
            <a:off x="1111500" y="548680"/>
            <a:ext cx="4660464" cy="292388"/>
          </a:xfrm>
          <a:prstGeom prst="rect">
            <a:avLst/>
          </a:prstGeom>
          <a:noFill/>
        </p:spPr>
        <p:txBody>
          <a:bodyPr wrap="square" rtlCol="0">
            <a:spAutoFit/>
          </a:bodyPr>
          <a:lstStyle/>
          <a:p>
            <a:r>
              <a:rPr lang="nb-NO" sz="1300" noProof="0" dirty="0" smtClean="0"/>
              <a:t>Forsvarsdepartementet</a:t>
            </a:r>
            <a:endParaRPr lang="nb-NO" sz="1300" noProof="0" dirty="0"/>
          </a:p>
        </p:txBody>
      </p:sp>
    </p:spTree>
    <p:extLst>
      <p:ext uri="{BB962C8B-B14F-4D97-AF65-F5344CB8AC3E}">
        <p14:creationId xmlns:p14="http://schemas.microsoft.com/office/powerpoint/2010/main" val="208268833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rsk Kapittel/temaside">
    <p:bg>
      <p:bgPr>
        <a:solidFill>
          <a:schemeClr val="bg1"/>
        </a:solidFill>
        <a:effectLst/>
      </p:bgPr>
    </p:bg>
    <p:spTree>
      <p:nvGrpSpPr>
        <p:cNvPr id="1" name=""/>
        <p:cNvGrpSpPr/>
        <p:nvPr/>
      </p:nvGrpSpPr>
      <p:grpSpPr>
        <a:xfrm>
          <a:off x="0" y="0"/>
          <a:ext cx="0" cy="0"/>
          <a:chOff x="0" y="0"/>
          <a:chExt cx="0" cy="0"/>
        </a:xfrm>
      </p:grpSpPr>
      <p:sp>
        <p:nvSpPr>
          <p:cNvPr id="4" name="Plassholder for bilde 3"/>
          <p:cNvSpPr>
            <a:spLocks noGrp="1"/>
          </p:cNvSpPr>
          <p:nvPr>
            <p:ph type="pic" sz="quarter" idx="20" hasCustomPrompt="1"/>
          </p:nvPr>
        </p:nvSpPr>
        <p:spPr>
          <a:xfrm>
            <a:off x="0" y="3271952"/>
            <a:ext cx="12192000" cy="3586048"/>
          </a:xfrm>
          <a:solidFill>
            <a:schemeClr val="bg1">
              <a:lumMod val="95000"/>
            </a:schemeClr>
          </a:solidFill>
        </p:spPr>
        <p:txBody>
          <a:bodyPr/>
          <a:lstStyle>
            <a:lvl1pPr marL="0" indent="0" algn="ctr">
              <a:buNone/>
              <a:defRPr sz="1200" baseline="0">
                <a:solidFill>
                  <a:schemeClr val="bg2">
                    <a:lumMod val="50000"/>
                  </a:schemeClr>
                </a:solidFill>
              </a:defRPr>
            </a:lvl1pPr>
          </a:lstStyle>
          <a:p>
            <a:r>
              <a:rPr lang="nb-NO" dirty="0" smtClean="0"/>
              <a:t>Klikk ikonet for å legge til bilde</a:t>
            </a:r>
            <a:endParaRPr lang="nb-NO" dirty="0"/>
          </a:p>
        </p:txBody>
      </p:sp>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a:t>Norsk mal: </a:t>
            </a:r>
            <a:r>
              <a:rPr lang="nb-NO" sz="1200" dirty="0" smtClean="0"/>
              <a:t>Kapittel /</a:t>
            </a:r>
            <a:r>
              <a:rPr lang="nb-NO" sz="1200" baseline="0" dirty="0" smtClean="0"/>
              <a:t> Temaside</a:t>
            </a:r>
            <a:endParaRPr lang="nb-NO" sz="1200" dirty="0"/>
          </a:p>
        </p:txBody>
      </p:sp>
      <p:sp>
        <p:nvSpPr>
          <p:cNvPr id="13" name="Plassholder for tekst 4"/>
          <p:cNvSpPr>
            <a:spLocks noGrp="1"/>
          </p:cNvSpPr>
          <p:nvPr>
            <p:ph type="body" sz="quarter" idx="21" hasCustomPrompt="1"/>
          </p:nvPr>
        </p:nvSpPr>
        <p:spPr>
          <a:xfrm>
            <a:off x="1198800" y="1124744"/>
            <a:ext cx="9792000" cy="1144800"/>
          </a:xfrm>
        </p:spPr>
        <p:txBody>
          <a:bodyPr lIns="0" anchor="b" anchorCtr="0"/>
          <a:lstStyle>
            <a:lvl1pPr marL="0" indent="0">
              <a:buNone/>
              <a:defRPr sz="3200" b="1"/>
            </a:lvl1pPr>
          </a:lstStyle>
          <a:p>
            <a:pPr lvl="0"/>
            <a:r>
              <a:rPr lang="nb-NO" dirty="0" smtClean="0"/>
              <a:t>Kapittel og temaside</a:t>
            </a:r>
          </a:p>
        </p:txBody>
      </p:sp>
      <p:sp>
        <p:nvSpPr>
          <p:cNvPr id="15" name="Plassholder for tekst 4"/>
          <p:cNvSpPr>
            <a:spLocks noGrp="1"/>
          </p:cNvSpPr>
          <p:nvPr>
            <p:ph type="body" sz="quarter" idx="22" hasCustomPrompt="1"/>
          </p:nvPr>
        </p:nvSpPr>
        <p:spPr>
          <a:xfrm>
            <a:off x="1054800" y="368660"/>
            <a:ext cx="18000" cy="3261600"/>
          </a:xfrm>
          <a:solidFill>
            <a:schemeClr val="tx1"/>
          </a:solidFill>
        </p:spPr>
        <p:txBody>
          <a:bodyPr/>
          <a:lstStyle>
            <a:lvl1pPr marL="0" indent="0">
              <a:buNone/>
              <a:defRPr sz="100" baseline="0">
                <a:solidFill>
                  <a:schemeClr val="tx1"/>
                </a:solidFill>
              </a:defRPr>
            </a:lvl1pPr>
          </a:lstStyle>
          <a:p>
            <a:pPr lvl="0"/>
            <a:r>
              <a:rPr lang="nb-NO" dirty="0" smtClean="0"/>
              <a:t> </a:t>
            </a:r>
            <a:endParaRPr lang="nb-NO" dirty="0"/>
          </a:p>
        </p:txBody>
      </p:sp>
      <p:pic>
        <p:nvPicPr>
          <p:cNvPr id="9" name="Bil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527251"/>
            <a:ext cx="298705" cy="362713"/>
          </a:xfrm>
          <a:prstGeom prst="rect">
            <a:avLst/>
          </a:prstGeom>
        </p:spPr>
      </p:pic>
      <p:sp>
        <p:nvSpPr>
          <p:cNvPr id="10" name="TekstSylinder 9"/>
          <p:cNvSpPr txBox="1"/>
          <p:nvPr userDrawn="1"/>
        </p:nvSpPr>
        <p:spPr>
          <a:xfrm>
            <a:off x="1111500" y="548680"/>
            <a:ext cx="4660464" cy="292388"/>
          </a:xfrm>
          <a:prstGeom prst="rect">
            <a:avLst/>
          </a:prstGeom>
          <a:noFill/>
        </p:spPr>
        <p:txBody>
          <a:bodyPr wrap="square" rtlCol="0">
            <a:spAutoFit/>
          </a:bodyPr>
          <a:lstStyle/>
          <a:p>
            <a:r>
              <a:rPr lang="nb-NO" sz="1300" noProof="0" dirty="0" smtClean="0"/>
              <a:t>Forsvarsdepartementet</a:t>
            </a:r>
            <a:endParaRPr lang="nb-NO" sz="1300" noProof="0" dirty="0"/>
          </a:p>
        </p:txBody>
      </p:sp>
    </p:spTree>
    <p:extLst>
      <p:ext uri="{BB962C8B-B14F-4D97-AF65-F5344CB8AC3E}">
        <p14:creationId xmlns:p14="http://schemas.microsoft.com/office/powerpoint/2010/main" val="333581354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Norsk TEKST MED KULEPUNKT">
    <p:spTree>
      <p:nvGrpSpPr>
        <p:cNvPr id="1" name=""/>
        <p:cNvGrpSpPr/>
        <p:nvPr/>
      </p:nvGrpSpPr>
      <p:grpSpPr>
        <a:xfrm>
          <a:off x="0" y="0"/>
          <a:ext cx="0" cy="0"/>
          <a:chOff x="0" y="0"/>
          <a:chExt cx="0" cy="0"/>
        </a:xfrm>
      </p:grpSpPr>
      <p:sp>
        <p:nvSpPr>
          <p:cNvPr id="4" name="TekstSylinder 3"/>
          <p:cNvSpPr txBox="1"/>
          <p:nvPr userDrawn="1"/>
        </p:nvSpPr>
        <p:spPr>
          <a:xfrm>
            <a:off x="-95251" y="-276225"/>
            <a:ext cx="5566835" cy="276225"/>
          </a:xfrm>
          <a:prstGeom prst="rect">
            <a:avLst/>
          </a:prstGeom>
          <a:noFill/>
        </p:spPr>
        <p:txBody>
          <a:bodyPr>
            <a:spAutoFit/>
          </a:bodyPr>
          <a:lstStyle/>
          <a:p>
            <a:pPr>
              <a:defRPr/>
            </a:pPr>
            <a:r>
              <a:rPr lang="nb-NO" sz="1200" dirty="0"/>
              <a:t>Norsk </a:t>
            </a:r>
            <a:r>
              <a:rPr lang="nb-NO" sz="1200" dirty="0" err="1"/>
              <a:t>mal:Tekst</a:t>
            </a:r>
            <a:r>
              <a:rPr lang="nb-NO" sz="1200" dirty="0"/>
              <a:t> med </a:t>
            </a:r>
            <a:r>
              <a:rPr lang="nb-NO" sz="1200" dirty="0" err="1"/>
              <a:t>kulepunkter</a:t>
            </a:r>
            <a:endParaRPr lang="nb-NO" sz="1200" dirty="0"/>
          </a:p>
        </p:txBody>
      </p:sp>
      <p:sp>
        <p:nvSpPr>
          <p:cNvPr id="5" name="TekstSylinder 4"/>
          <p:cNvSpPr txBox="1"/>
          <p:nvPr userDrawn="1"/>
        </p:nvSpPr>
        <p:spPr>
          <a:xfrm>
            <a:off x="-2761191" y="4725144"/>
            <a:ext cx="2448984" cy="1200329"/>
          </a:xfrm>
          <a:prstGeom prst="rect">
            <a:avLst/>
          </a:prstGeom>
          <a:noFill/>
        </p:spPr>
        <p:txBody>
          <a:bodyPr>
            <a:spAutoFit/>
          </a:bodyPr>
          <a:lstStyle/>
          <a:p>
            <a:pPr>
              <a:defRPr/>
            </a:pPr>
            <a:r>
              <a:rPr lang="nb-NO" sz="1200" b="1" dirty="0"/>
              <a:t>Tips bunntekst:</a:t>
            </a:r>
          </a:p>
          <a:p>
            <a:pPr>
              <a:defRPr/>
            </a:pPr>
            <a:r>
              <a:rPr lang="nb-NO" sz="1200" b="1" dirty="0"/>
              <a:t>For </a:t>
            </a:r>
            <a:r>
              <a:rPr lang="nb-NO" sz="1200" b="1" dirty="0" smtClean="0"/>
              <a:t>å få sidenummer</a:t>
            </a:r>
            <a:r>
              <a:rPr lang="nb-NO" sz="1200" b="1" dirty="0"/>
              <a:t>, </a:t>
            </a:r>
            <a:r>
              <a:rPr lang="nb-NO" sz="1200" b="1" dirty="0" smtClean="0"/>
              <a:t>dato</a:t>
            </a:r>
            <a:r>
              <a:rPr lang="nb-NO" sz="1200" b="1" baseline="0" dirty="0" smtClean="0"/>
              <a:t> </a:t>
            </a:r>
            <a:r>
              <a:rPr lang="nb-NO" sz="1200" b="1" dirty="0" smtClean="0"/>
              <a:t>og tittel </a:t>
            </a:r>
            <a:r>
              <a:rPr lang="nb-NO" sz="1200" b="1" dirty="0"/>
              <a:t>på presentasjon:</a:t>
            </a:r>
          </a:p>
          <a:p>
            <a:pPr>
              <a:defRPr/>
            </a:pPr>
            <a:r>
              <a:rPr lang="nb-NO" sz="1200" dirty="0"/>
              <a:t>Klikk  på</a:t>
            </a:r>
          </a:p>
          <a:p>
            <a:pPr>
              <a:defRPr/>
            </a:pPr>
            <a:r>
              <a:rPr lang="nb-NO" sz="1200" dirty="0"/>
              <a:t>”Sett Inn” -&gt; Topp og </a:t>
            </a:r>
            <a:r>
              <a:rPr lang="nb-NO" sz="1200" dirty="0" smtClean="0"/>
              <a:t>bunntekst</a:t>
            </a:r>
          </a:p>
          <a:p>
            <a:pPr>
              <a:defRPr/>
            </a:pPr>
            <a:r>
              <a:rPr lang="nb-NO" sz="1200" baseline="0" dirty="0" smtClean="0"/>
              <a:t>- </a:t>
            </a:r>
            <a:r>
              <a:rPr lang="nb-NO" sz="1200" dirty="0" smtClean="0"/>
              <a:t>Huk </a:t>
            </a:r>
            <a:r>
              <a:rPr lang="nb-NO" sz="1200" dirty="0"/>
              <a:t>av for ønsket tekst.</a:t>
            </a:r>
          </a:p>
        </p:txBody>
      </p:sp>
      <p:cxnSp>
        <p:nvCxnSpPr>
          <p:cNvPr id="6" name="Vinkel 5"/>
          <p:cNvCxnSpPr/>
          <p:nvPr userDrawn="1"/>
        </p:nvCxnSpPr>
        <p:spPr>
          <a:xfrm>
            <a:off x="-1536699" y="5984875"/>
            <a:ext cx="1104900" cy="647700"/>
          </a:xfrm>
          <a:prstGeom prst="bentConnector3">
            <a:avLst>
              <a:gd name="adj1" fmla="val 50000"/>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a:xfrm>
            <a:off x="1198950" y="296652"/>
            <a:ext cx="9793225" cy="1143000"/>
          </a:xfrm>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1198950" y="1592797"/>
            <a:ext cx="9793225" cy="4525963"/>
          </a:xfrm>
        </p:spPr>
        <p:txBody>
          <a:bodyPr/>
          <a:lstStyle>
            <a:lvl1pPr>
              <a:defRPr/>
            </a:lvl1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1"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3. november 2021</a:t>
            </a:fld>
            <a:endParaRPr lang="nb-NO" dirty="0"/>
          </a:p>
        </p:txBody>
      </p:sp>
      <p:sp>
        <p:nvSpPr>
          <p:cNvPr id="12"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smtClean="0"/>
              <a:t>Tittel på presentasjonen</a:t>
            </a:r>
            <a:endParaRPr lang="nb-NO" dirty="0"/>
          </a:p>
        </p:txBody>
      </p:sp>
      <p:sp>
        <p:nvSpPr>
          <p:cNvPr id="13"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Plassholder for tittel 1"/>
          <p:cNvSpPr>
            <a:spLocks noGrp="1"/>
          </p:cNvSpPr>
          <p:nvPr>
            <p:ph type="title"/>
          </p:nvPr>
        </p:nvSpPr>
        <p:spPr bwMode="auto">
          <a:xfrm>
            <a:off x="1198950" y="296863"/>
            <a:ext cx="9360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nb-NO" dirty="0" smtClean="0"/>
              <a:t>Klikk for å redigere tittelstil</a:t>
            </a:r>
          </a:p>
        </p:txBody>
      </p:sp>
      <p:sp>
        <p:nvSpPr>
          <p:cNvPr id="1028" name="Plassholder for tekst 2"/>
          <p:cNvSpPr>
            <a:spLocks noGrp="1"/>
          </p:cNvSpPr>
          <p:nvPr>
            <p:ph type="body" idx="1"/>
          </p:nvPr>
        </p:nvSpPr>
        <p:spPr bwMode="auto">
          <a:xfrm>
            <a:off x="1198950" y="1592263"/>
            <a:ext cx="93600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p>
        </p:txBody>
      </p:sp>
      <p:sp>
        <p:nvSpPr>
          <p:cNvPr id="19"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3. november 2021</a:t>
            </a:fld>
            <a:endParaRPr lang="nb-NO" dirty="0"/>
          </a:p>
        </p:txBody>
      </p:sp>
      <p:sp>
        <p:nvSpPr>
          <p:cNvPr id="20"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smtClean="0"/>
              <a:t>Tittel på presentasjonen</a:t>
            </a:r>
            <a:endParaRPr lang="nb-NO" dirty="0"/>
          </a:p>
        </p:txBody>
      </p:sp>
      <p:sp>
        <p:nvSpPr>
          <p:cNvPr id="21"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
        <p:nvSpPr>
          <p:cNvPr id="2" name="TekstSylinder 1"/>
          <p:cNvSpPr txBox="1"/>
          <p:nvPr userDrawn="1"/>
        </p:nvSpPr>
        <p:spPr>
          <a:xfrm>
            <a:off x="595643" y="6304312"/>
            <a:ext cx="2592288" cy="215444"/>
          </a:xfrm>
          <a:prstGeom prst="rect">
            <a:avLst/>
          </a:prstGeom>
          <a:noFill/>
        </p:spPr>
        <p:txBody>
          <a:bodyPr wrap="square" rtlCol="0">
            <a:spAutoFit/>
          </a:bodyPr>
          <a:lstStyle/>
          <a:p>
            <a:r>
              <a:rPr lang="nb-NO" sz="800" noProof="0" dirty="0" smtClean="0"/>
              <a:t>Forsvarsdepartementet</a:t>
            </a:r>
            <a:endParaRPr lang="nb-NO" sz="800" noProof="0" dirty="0"/>
          </a:p>
        </p:txBody>
      </p:sp>
      <p:pic>
        <p:nvPicPr>
          <p:cNvPr id="11" name="Bilde 10"/>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344884" y="6311701"/>
            <a:ext cx="180020" cy="218596"/>
          </a:xfrm>
          <a:prstGeom prst="rect">
            <a:avLst/>
          </a:prstGeom>
        </p:spPr>
      </p:pic>
      <p:cxnSp>
        <p:nvCxnSpPr>
          <p:cNvPr id="12" name="Rett linje 11"/>
          <p:cNvCxnSpPr/>
          <p:nvPr userDrawn="1"/>
        </p:nvCxnSpPr>
        <p:spPr>
          <a:xfrm>
            <a:off x="613868" y="6201308"/>
            <a:ext cx="0" cy="65669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988" r:id="rId1"/>
    <p:sldLayoutId id="2147484002" r:id="rId2"/>
    <p:sldLayoutId id="2147484000" r:id="rId3"/>
    <p:sldLayoutId id="2147484003" r:id="rId4"/>
    <p:sldLayoutId id="2147483995" r:id="rId5"/>
    <p:sldLayoutId id="2147483996" r:id="rId6"/>
    <p:sldLayoutId id="2147483997" r:id="rId7"/>
    <p:sldLayoutId id="2147483989" r:id="rId8"/>
    <p:sldLayoutId id="2147483962" r:id="rId9"/>
    <p:sldLayoutId id="2147483963" r:id="rId10"/>
    <p:sldLayoutId id="2147483964" r:id="rId11"/>
    <p:sldLayoutId id="2147483965" r:id="rId12"/>
    <p:sldLayoutId id="2147483983" r:id="rId13"/>
    <p:sldLayoutId id="2147483966" r:id="rId14"/>
    <p:sldLayoutId id="2147483967" r:id="rId15"/>
    <p:sldLayoutId id="2147483968" r:id="rId16"/>
    <p:sldLayoutId id="2147483969" r:id="rId17"/>
    <p:sldLayoutId id="2147483970" r:id="rId18"/>
    <p:sldLayoutId id="2147483993" r:id="rId19"/>
    <p:sldLayoutId id="2147484001" r:id="rId20"/>
    <p:sldLayoutId id="2147484004" r:id="rId2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200" b="1" kern="1200">
          <a:solidFill>
            <a:schemeClr val="tx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3200">
          <a:solidFill>
            <a:schemeClr val="tx1"/>
          </a:solidFill>
          <a:latin typeface="Verdana" pitchFamily="34" charset="0"/>
        </a:defRPr>
      </a:lvl2pPr>
      <a:lvl3pPr algn="l" rtl="0" eaLnBrk="1" fontAlgn="base" hangingPunct="1">
        <a:spcBef>
          <a:spcPct val="0"/>
        </a:spcBef>
        <a:spcAft>
          <a:spcPct val="0"/>
        </a:spcAft>
        <a:defRPr sz="3200">
          <a:solidFill>
            <a:schemeClr val="tx1"/>
          </a:solidFill>
          <a:latin typeface="Verdana" pitchFamily="34" charset="0"/>
        </a:defRPr>
      </a:lvl3pPr>
      <a:lvl4pPr algn="l" rtl="0" eaLnBrk="1" fontAlgn="base" hangingPunct="1">
        <a:spcBef>
          <a:spcPct val="0"/>
        </a:spcBef>
        <a:spcAft>
          <a:spcPct val="0"/>
        </a:spcAft>
        <a:defRPr sz="3200">
          <a:solidFill>
            <a:schemeClr val="tx1"/>
          </a:solidFill>
          <a:latin typeface="Verdana" pitchFamily="34" charset="0"/>
        </a:defRPr>
      </a:lvl4pPr>
      <a:lvl5pPr algn="l" rtl="0" eaLnBrk="1" fontAlgn="base" hangingPunct="1">
        <a:spcBef>
          <a:spcPct val="0"/>
        </a:spcBef>
        <a:spcAft>
          <a:spcPct val="0"/>
        </a:spcAft>
        <a:defRPr sz="3200">
          <a:solidFill>
            <a:schemeClr val="tx1"/>
          </a:solidFill>
          <a:latin typeface="Verdana" pitchFamily="34" charset="0"/>
        </a:defRPr>
      </a:lvl5pPr>
      <a:lvl6pPr marL="457200" algn="l" rtl="0" eaLnBrk="1" fontAlgn="base" hangingPunct="1">
        <a:spcBef>
          <a:spcPct val="0"/>
        </a:spcBef>
        <a:spcAft>
          <a:spcPct val="0"/>
        </a:spcAft>
        <a:defRPr sz="3200">
          <a:solidFill>
            <a:schemeClr val="tx1"/>
          </a:solidFill>
          <a:latin typeface="Verdana" pitchFamily="34" charset="0"/>
        </a:defRPr>
      </a:lvl6pPr>
      <a:lvl7pPr marL="914400" algn="l" rtl="0" eaLnBrk="1" fontAlgn="base" hangingPunct="1">
        <a:spcBef>
          <a:spcPct val="0"/>
        </a:spcBef>
        <a:spcAft>
          <a:spcPct val="0"/>
        </a:spcAft>
        <a:defRPr sz="3200">
          <a:solidFill>
            <a:schemeClr val="tx1"/>
          </a:solidFill>
          <a:latin typeface="Verdana" pitchFamily="34" charset="0"/>
        </a:defRPr>
      </a:lvl7pPr>
      <a:lvl8pPr marL="1371600" algn="l" rtl="0" eaLnBrk="1" fontAlgn="base" hangingPunct="1">
        <a:spcBef>
          <a:spcPct val="0"/>
        </a:spcBef>
        <a:spcAft>
          <a:spcPct val="0"/>
        </a:spcAft>
        <a:defRPr sz="3200">
          <a:solidFill>
            <a:schemeClr val="tx1"/>
          </a:solidFill>
          <a:latin typeface="Verdana" pitchFamily="34" charset="0"/>
        </a:defRPr>
      </a:lvl8pPr>
      <a:lvl9pPr marL="1828800" algn="l" rtl="0" eaLnBrk="1" fontAlgn="base" hangingPunct="1">
        <a:spcBef>
          <a:spcPct val="0"/>
        </a:spcBef>
        <a:spcAft>
          <a:spcPct val="0"/>
        </a:spcAft>
        <a:defRPr sz="3200">
          <a:solidFill>
            <a:schemeClr val="tx1"/>
          </a:solidFill>
          <a:latin typeface="Verdana" pitchFamily="34" charset="0"/>
        </a:defRPr>
      </a:lvl9pPr>
    </p:titleStyle>
    <p:bodyStyle>
      <a:lvl1pPr marL="342900" indent="-342900" algn="l" rtl="0" eaLnBrk="1" fontAlgn="base" hangingPunct="1">
        <a:spcBef>
          <a:spcPct val="20000"/>
        </a:spcBef>
        <a:spcAft>
          <a:spcPct val="0"/>
        </a:spcAft>
        <a:buFont typeface="Arial"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hyperlink" Target="https://mediearkiv.forsvaret.no/fotoweb/archives/5016-Sj%C3%B8forsvaret/?80=Mona%20Seim%2F%20Forsvaret"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p:cNvSpPr>
            <a:spLocks noGrp="1"/>
          </p:cNvSpPr>
          <p:nvPr>
            <p:ph type="body" sz="quarter" idx="17"/>
          </p:nvPr>
        </p:nvSpPr>
        <p:spPr/>
        <p:txBody>
          <a:bodyPr/>
          <a:lstStyle/>
          <a:p>
            <a:r>
              <a:rPr lang="nb-NO" dirty="0" smtClean="0"/>
              <a:t>Kommandørkaptein Jon Inge Stensrud</a:t>
            </a:r>
            <a:endParaRPr lang="nb-NO" dirty="0"/>
          </a:p>
        </p:txBody>
      </p:sp>
      <p:sp>
        <p:nvSpPr>
          <p:cNvPr id="8" name="Plassholder for tekst 7"/>
          <p:cNvSpPr>
            <a:spLocks noGrp="1"/>
          </p:cNvSpPr>
          <p:nvPr>
            <p:ph type="body" sz="quarter" idx="18"/>
          </p:nvPr>
        </p:nvSpPr>
        <p:spPr/>
        <p:txBody>
          <a:bodyPr/>
          <a:lstStyle/>
          <a:p>
            <a:r>
              <a:rPr lang="nb-NO" dirty="0"/>
              <a:t>3</a:t>
            </a:r>
            <a:r>
              <a:rPr lang="nb-NO" dirty="0" smtClean="0"/>
              <a:t>. november 2021</a:t>
            </a:r>
            <a:endParaRPr lang="nb-NO" dirty="0"/>
          </a:p>
        </p:txBody>
      </p:sp>
      <p:sp>
        <p:nvSpPr>
          <p:cNvPr id="9" name="Plassholder for tekst 8"/>
          <p:cNvSpPr>
            <a:spLocks noGrp="1"/>
          </p:cNvSpPr>
          <p:nvPr>
            <p:ph type="body" sz="quarter" idx="20"/>
          </p:nvPr>
        </p:nvSpPr>
        <p:spPr/>
        <p:txBody>
          <a:bodyPr/>
          <a:lstStyle/>
          <a:p>
            <a:r>
              <a:rPr lang="nb-NO" dirty="0" smtClean="0"/>
              <a:t>Støttegruppemøte 2/2021</a:t>
            </a:r>
            <a:endParaRPr lang="nb-NO" dirty="0"/>
          </a:p>
        </p:txBody>
      </p:sp>
    </p:spTree>
    <p:extLst>
      <p:ext uri="{BB962C8B-B14F-4D97-AF65-F5344CB8AC3E}">
        <p14:creationId xmlns:p14="http://schemas.microsoft.com/office/powerpoint/2010/main" val="3885824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800" dirty="0" smtClean="0"/>
              <a:t>P6359 Fremtidig maritim minemottiltakskapabilitet</a:t>
            </a:r>
            <a:endParaRPr lang="nb-NO" sz="2800" dirty="0"/>
          </a:p>
        </p:txBody>
      </p:sp>
      <p:sp>
        <p:nvSpPr>
          <p:cNvPr id="3" name="Plassholder for innhold 2"/>
          <p:cNvSpPr>
            <a:spLocks noGrp="1"/>
          </p:cNvSpPr>
          <p:nvPr>
            <p:ph idx="1"/>
          </p:nvPr>
        </p:nvSpPr>
        <p:spPr>
          <a:xfrm>
            <a:off x="1198800" y="1592797"/>
            <a:ext cx="6625392" cy="4525963"/>
          </a:xfrm>
        </p:spPr>
        <p:txBody>
          <a:bodyPr/>
          <a:lstStyle/>
          <a:p>
            <a:pPr marL="457200" indent="-457200">
              <a:buFont typeface="Arial" panose="020B0604020202020204" pitchFamily="34" charset="0"/>
              <a:buChar char="•"/>
            </a:pPr>
            <a:r>
              <a:rPr lang="nb-NO" dirty="0" smtClean="0"/>
              <a:t>Forprosjektfase</a:t>
            </a:r>
          </a:p>
          <a:p>
            <a:pPr marL="457200" indent="-457200">
              <a:buFont typeface="Arial" panose="020B0604020202020204" pitchFamily="34" charset="0"/>
              <a:buChar char="•"/>
            </a:pPr>
            <a:r>
              <a:rPr lang="nb-NO" dirty="0" smtClean="0"/>
              <a:t>SSD forventet i Q1 2022</a:t>
            </a:r>
            <a:endParaRPr lang="nb-NO" dirty="0"/>
          </a:p>
          <a:p>
            <a:pPr marL="457200" indent="-457200">
              <a:buFont typeface="Arial" panose="020B0604020202020204" pitchFamily="34" charset="0"/>
              <a:buChar char="•"/>
            </a:pPr>
            <a:r>
              <a:rPr lang="nb-NO" dirty="0" smtClean="0"/>
              <a:t>Oppstart utsatt ett år, men samme sluttidspunkt.</a:t>
            </a:r>
            <a:endParaRPr lang="nb-NO" dirty="0"/>
          </a:p>
          <a:p>
            <a:pPr marL="457200" indent="-457200">
              <a:buFont typeface="Arial" panose="020B0604020202020204" pitchFamily="34" charset="0"/>
              <a:buChar char="•"/>
            </a:pPr>
            <a:r>
              <a:rPr lang="nb-NO" dirty="0"/>
              <a:t>Oppdrag om å vurdere standard fartøyklasse som moderfartøy </a:t>
            </a:r>
            <a:r>
              <a:rPr lang="nb-NO" dirty="0" smtClean="0"/>
              <a:t>gitt</a:t>
            </a:r>
          </a:p>
          <a:p>
            <a:pPr marL="857250" lvl="1" indent="-457200">
              <a:buFont typeface="Arial" panose="020B0604020202020204" pitchFamily="34" charset="0"/>
              <a:buChar char="•"/>
            </a:pPr>
            <a:r>
              <a:rPr lang="nb-NO" dirty="0" smtClean="0"/>
              <a:t>Det vurderes at man i første omgang ønsker å leie eller kjøpe et brukt fartøy til kapabiliteten, og heller vurdere standardfartøy senere.</a:t>
            </a:r>
            <a:endParaRPr lang="nb-NO" dirty="0"/>
          </a:p>
          <a:p>
            <a:pPr marL="457200" indent="-457200">
              <a:buFont typeface="Arial" panose="020B0604020202020204" pitchFamily="34" charset="0"/>
              <a:buChar char="•"/>
            </a:pPr>
            <a:endParaRPr lang="nb-NO" dirty="0"/>
          </a:p>
          <a:p>
            <a:endParaRPr lang="nb-NO" u="sng" dirty="0"/>
          </a:p>
        </p:txBody>
      </p:sp>
      <p:pic>
        <p:nvPicPr>
          <p:cNvPr id="4" name="Bilde 3"/>
          <p:cNvPicPr>
            <a:picLocks noChangeAspect="1"/>
          </p:cNvPicPr>
          <p:nvPr/>
        </p:nvPicPr>
        <p:blipFill>
          <a:blip r:embed="rId3"/>
          <a:stretch>
            <a:fillRect/>
          </a:stretch>
        </p:blipFill>
        <p:spPr>
          <a:xfrm>
            <a:off x="7826365" y="1776358"/>
            <a:ext cx="4365635" cy="2588746"/>
          </a:xfrm>
          <a:prstGeom prst="rect">
            <a:avLst/>
          </a:prstGeom>
        </p:spPr>
      </p:pic>
    </p:spTree>
    <p:extLst>
      <p:ext uri="{BB962C8B-B14F-4D97-AF65-F5344CB8AC3E}">
        <p14:creationId xmlns:p14="http://schemas.microsoft.com/office/powerpoint/2010/main" val="864746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P6624 MLU Indre kystvakt</a:t>
            </a:r>
            <a:endParaRPr lang="nb-NO" dirty="0"/>
          </a:p>
        </p:txBody>
      </p:sp>
      <p:sp>
        <p:nvSpPr>
          <p:cNvPr id="3" name="Plassholder for innhold 2"/>
          <p:cNvSpPr>
            <a:spLocks noGrp="1"/>
          </p:cNvSpPr>
          <p:nvPr>
            <p:ph idx="1"/>
          </p:nvPr>
        </p:nvSpPr>
        <p:spPr>
          <a:xfrm>
            <a:off x="1198801" y="1592797"/>
            <a:ext cx="5329247" cy="4525963"/>
          </a:xfrm>
        </p:spPr>
        <p:txBody>
          <a:bodyPr/>
          <a:lstStyle/>
          <a:p>
            <a:pPr marL="457200" indent="-457200">
              <a:buFont typeface="Arial" panose="020B0604020202020204" pitchFamily="34" charset="0"/>
              <a:buChar char="•"/>
            </a:pPr>
            <a:r>
              <a:rPr lang="nb-NO" dirty="0" smtClean="0"/>
              <a:t>KVU mottatt</a:t>
            </a:r>
          </a:p>
          <a:p>
            <a:pPr marL="457200" indent="-457200">
              <a:buFont typeface="Arial" panose="020B0604020202020204" pitchFamily="34" charset="0"/>
              <a:buChar char="•"/>
            </a:pPr>
            <a:r>
              <a:rPr lang="nb-NO" dirty="0" smtClean="0"/>
              <a:t>Omfang i prosjekt 6619 Anskaffelses av hurtiggående patruljebåt tas inn i 6624.</a:t>
            </a:r>
          </a:p>
          <a:p>
            <a:pPr marL="457200" indent="-457200">
              <a:buFont typeface="Arial" panose="020B0604020202020204" pitchFamily="34" charset="0"/>
              <a:buChar char="•"/>
            </a:pPr>
            <a:r>
              <a:rPr lang="nb-NO" dirty="0" smtClean="0"/>
              <a:t>Planlagt oppstart 2025</a:t>
            </a:r>
          </a:p>
          <a:p>
            <a:endParaRPr lang="nb-NO" dirty="0"/>
          </a:p>
        </p:txBody>
      </p:sp>
      <p:pic>
        <p:nvPicPr>
          <p:cNvPr id="7" name="Plassholder for bilde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8423" b="8423"/>
          <a:stretch>
            <a:fillRect/>
          </a:stretch>
        </p:blipFill>
        <p:spPr>
          <a:xfrm>
            <a:off x="7491879" y="1573084"/>
            <a:ext cx="4700121" cy="5211093"/>
          </a:xfrm>
        </p:spPr>
      </p:pic>
      <p:sp>
        <p:nvSpPr>
          <p:cNvPr id="4" name="TekstSylinder 3"/>
          <p:cNvSpPr txBox="1"/>
          <p:nvPr/>
        </p:nvSpPr>
        <p:spPr>
          <a:xfrm>
            <a:off x="9392572" y="6453336"/>
            <a:ext cx="1802096" cy="246221"/>
          </a:xfrm>
          <a:prstGeom prst="rect">
            <a:avLst/>
          </a:prstGeom>
          <a:noFill/>
        </p:spPr>
        <p:txBody>
          <a:bodyPr wrap="none" rtlCol="0">
            <a:spAutoFit/>
          </a:bodyPr>
          <a:lstStyle/>
          <a:p>
            <a:r>
              <a:rPr lang="nb-NO" sz="1000" dirty="0">
                <a:solidFill>
                  <a:schemeClr val="bg1"/>
                </a:solidFill>
              </a:rPr>
              <a:t>Foto</a:t>
            </a:r>
            <a:r>
              <a:rPr lang="nb-NO" sz="1000">
                <a:solidFill>
                  <a:schemeClr val="bg1"/>
                </a:solidFill>
              </a:rPr>
              <a:t>: </a:t>
            </a:r>
            <a:r>
              <a:rPr lang="nb-NO" sz="1000" u="sng">
                <a:solidFill>
                  <a:schemeClr val="bg1"/>
                </a:solidFill>
              </a:rPr>
              <a:t>Mona</a:t>
            </a:r>
            <a:r>
              <a:rPr lang="nb-NO" sz="1000" u="sng">
                <a:solidFill>
                  <a:schemeClr val="bg1"/>
                </a:solidFill>
              </a:rPr>
              <a:t> Seim </a:t>
            </a:r>
            <a:r>
              <a:rPr lang="nb-NO" sz="1000" u="sng" dirty="0">
                <a:solidFill>
                  <a:schemeClr val="bg1"/>
                </a:solidFill>
              </a:rPr>
              <a:t>/ Forsvaret</a:t>
            </a:r>
            <a:endParaRPr lang="nb-NO" sz="1000" dirty="0">
              <a:solidFill>
                <a:schemeClr val="bg1"/>
              </a:solidFill>
            </a:endParaRPr>
          </a:p>
        </p:txBody>
      </p:sp>
      <p:sp>
        <p:nvSpPr>
          <p:cNvPr id="5" name="TekstSylinder 4"/>
          <p:cNvSpPr txBox="1"/>
          <p:nvPr/>
        </p:nvSpPr>
        <p:spPr>
          <a:xfrm>
            <a:off x="8544272" y="5902643"/>
            <a:ext cx="1766830" cy="246221"/>
          </a:xfrm>
          <a:prstGeom prst="rect">
            <a:avLst/>
          </a:prstGeom>
          <a:noFill/>
        </p:spPr>
        <p:txBody>
          <a:bodyPr wrap="none" rtlCol="0">
            <a:spAutoFit/>
          </a:bodyPr>
          <a:lstStyle/>
          <a:p>
            <a:r>
              <a:rPr lang="nb-NO" sz="1000" dirty="0" smtClean="0"/>
              <a:t>Foto: </a:t>
            </a:r>
            <a:r>
              <a:rPr lang="nb-NO" sz="1000" u="sng" dirty="0">
                <a:hlinkClick r:id="rId4" tooltip="Mona Seim/ Forsvaret"/>
              </a:rPr>
              <a:t>Mona Seim/ Forsvaret</a:t>
            </a:r>
            <a:endParaRPr lang="nb-NO" sz="1000" dirty="0"/>
          </a:p>
        </p:txBody>
      </p:sp>
    </p:spTree>
    <p:extLst>
      <p:ext uri="{BB962C8B-B14F-4D97-AF65-F5344CB8AC3E}">
        <p14:creationId xmlns:p14="http://schemas.microsoft.com/office/powerpoint/2010/main" val="674138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P6618 MLU KV Harstad</a:t>
            </a:r>
            <a:endParaRPr lang="nb-NO" dirty="0"/>
          </a:p>
        </p:txBody>
      </p:sp>
      <p:sp>
        <p:nvSpPr>
          <p:cNvPr id="3" name="Plassholder for innhold 2"/>
          <p:cNvSpPr>
            <a:spLocks noGrp="1"/>
          </p:cNvSpPr>
          <p:nvPr>
            <p:ph idx="1"/>
          </p:nvPr>
        </p:nvSpPr>
        <p:spPr>
          <a:xfrm>
            <a:off x="1198801" y="1592797"/>
            <a:ext cx="4537159" cy="4525963"/>
          </a:xfrm>
        </p:spPr>
        <p:txBody>
          <a:bodyPr/>
          <a:lstStyle/>
          <a:p>
            <a:pPr marL="457200" indent="-457200">
              <a:buFont typeface="Arial" panose="020B0604020202020204" pitchFamily="34" charset="0"/>
              <a:buChar char="•"/>
            </a:pPr>
            <a:r>
              <a:rPr lang="nb-NO" dirty="0" smtClean="0"/>
              <a:t>Forprosjektfase</a:t>
            </a:r>
          </a:p>
          <a:p>
            <a:pPr marL="457200" indent="-457200">
              <a:buFont typeface="Arial" panose="020B0604020202020204" pitchFamily="34" charset="0"/>
              <a:buChar char="•"/>
            </a:pPr>
            <a:r>
              <a:rPr lang="nb-NO" dirty="0" smtClean="0"/>
              <a:t>SSD forventet Q1 2022</a:t>
            </a:r>
          </a:p>
          <a:p>
            <a:pPr marL="457200" indent="-457200">
              <a:buFont typeface="Arial" panose="020B0604020202020204" pitchFamily="34" charset="0"/>
              <a:buChar char="•"/>
            </a:pPr>
            <a:r>
              <a:rPr lang="nb-NO" dirty="0" smtClean="0"/>
              <a:t>Oppstart planlagt 2024</a:t>
            </a:r>
            <a:endParaRPr lang="nb-NO" dirty="0"/>
          </a:p>
        </p:txBody>
      </p:sp>
      <p:pic>
        <p:nvPicPr>
          <p:cNvPr id="7" name="Plassholder for bilde 6"/>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2494" b="18995"/>
          <a:stretch/>
        </p:blipFill>
        <p:spPr>
          <a:xfrm>
            <a:off x="6024563" y="1592797"/>
            <a:ext cx="6167437" cy="4104605"/>
          </a:xfrm>
        </p:spPr>
      </p:pic>
      <p:sp>
        <p:nvSpPr>
          <p:cNvPr id="8" name="TekstSylinder 7"/>
          <p:cNvSpPr txBox="1"/>
          <p:nvPr/>
        </p:nvSpPr>
        <p:spPr>
          <a:xfrm>
            <a:off x="10272464" y="5441372"/>
            <a:ext cx="1949573" cy="246221"/>
          </a:xfrm>
          <a:prstGeom prst="rect">
            <a:avLst/>
          </a:prstGeom>
          <a:noFill/>
        </p:spPr>
        <p:txBody>
          <a:bodyPr wrap="none" rtlCol="0">
            <a:spAutoFit/>
          </a:bodyPr>
          <a:lstStyle/>
          <a:p>
            <a:r>
              <a:rPr lang="nb-NO" sz="1000" dirty="0" smtClean="0">
                <a:solidFill>
                  <a:schemeClr val="bg1"/>
                </a:solidFill>
              </a:rPr>
              <a:t>Foto: </a:t>
            </a:r>
            <a:r>
              <a:rPr lang="nb-NO" sz="1000" u="sng" dirty="0" smtClean="0">
                <a:solidFill>
                  <a:schemeClr val="bg1"/>
                </a:solidFill>
              </a:rPr>
              <a:t>Helene Synes / Forsvaret</a:t>
            </a:r>
            <a:endParaRPr lang="nb-NO" sz="1000" dirty="0">
              <a:solidFill>
                <a:schemeClr val="bg1"/>
              </a:solidFill>
            </a:endParaRPr>
          </a:p>
        </p:txBody>
      </p:sp>
    </p:spTree>
    <p:extLst>
      <p:ext uri="{BB962C8B-B14F-4D97-AF65-F5344CB8AC3E}">
        <p14:creationId xmlns:p14="http://schemas.microsoft.com/office/powerpoint/2010/main" val="3083755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Nye prosjektideer - FST</a:t>
            </a:r>
            <a:endParaRPr lang="nb-NO" dirty="0"/>
          </a:p>
        </p:txBody>
      </p:sp>
      <p:sp>
        <p:nvSpPr>
          <p:cNvPr id="3" name="Plassholder for innhold 2"/>
          <p:cNvSpPr>
            <a:spLocks noGrp="1"/>
          </p:cNvSpPr>
          <p:nvPr>
            <p:ph idx="1"/>
          </p:nvPr>
        </p:nvSpPr>
        <p:spPr/>
        <p:txBody>
          <a:bodyPr/>
          <a:lstStyle/>
          <a:p>
            <a:r>
              <a:rPr lang="nb-NO"/>
              <a:t>Ingen</a:t>
            </a:r>
            <a:endParaRPr lang="nb-NO" dirty="0"/>
          </a:p>
        </p:txBody>
      </p:sp>
      <p:sp>
        <p:nvSpPr>
          <p:cNvPr id="4" name="Plassholder for bilde 3"/>
          <p:cNvSpPr>
            <a:spLocks noGrp="1"/>
          </p:cNvSpPr>
          <p:nvPr>
            <p:ph type="pic" sz="quarter" idx="13"/>
          </p:nvPr>
        </p:nvSpPr>
        <p:spPr/>
      </p:sp>
    </p:spTree>
    <p:extLst>
      <p:ext uri="{BB962C8B-B14F-4D97-AF65-F5344CB8AC3E}">
        <p14:creationId xmlns:p14="http://schemas.microsoft.com/office/powerpoint/2010/main" val="2984259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Forsvarsindustrielle vurderinger/analyser</a:t>
            </a:r>
            <a:endParaRPr lang="nb-NO" dirty="0"/>
          </a:p>
        </p:txBody>
      </p:sp>
      <p:sp>
        <p:nvSpPr>
          <p:cNvPr id="3" name="Plassholder for innhold 2"/>
          <p:cNvSpPr>
            <a:spLocks noGrp="1"/>
          </p:cNvSpPr>
          <p:nvPr>
            <p:ph idx="1"/>
          </p:nvPr>
        </p:nvSpPr>
        <p:spPr>
          <a:xfrm>
            <a:off x="1198800" y="1592797"/>
            <a:ext cx="9792000" cy="4932547"/>
          </a:xfrm>
        </p:spPr>
        <p:txBody>
          <a:bodyPr/>
          <a:lstStyle/>
          <a:p>
            <a:r>
              <a:rPr lang="nb-NO" sz="2200" u="sng" dirty="0"/>
              <a:t>Fullførte</a:t>
            </a:r>
          </a:p>
          <a:p>
            <a:pPr marL="457200" indent="-457200">
              <a:buFontTx/>
              <a:buChar char="-"/>
            </a:pPr>
            <a:r>
              <a:rPr lang="nb-NO" sz="2200" dirty="0"/>
              <a:t>P1082 NH90 Block 2 oppgradering </a:t>
            </a:r>
          </a:p>
          <a:p>
            <a:pPr marL="457200" indent="-457200">
              <a:buFontTx/>
              <a:buChar char="-"/>
            </a:pPr>
            <a:r>
              <a:rPr lang="nb-NO" sz="2200" dirty="0"/>
              <a:t>P6096 MLU fregatt (</a:t>
            </a:r>
            <a:r>
              <a:rPr lang="nb-NO" sz="2200" dirty="0" err="1"/>
              <a:t>inkl</a:t>
            </a:r>
            <a:r>
              <a:rPr lang="nb-NO" sz="2200" dirty="0"/>
              <a:t> hovedoverhaling)</a:t>
            </a:r>
          </a:p>
          <a:p>
            <a:r>
              <a:rPr lang="nb-NO" sz="2200" u="sng" dirty="0"/>
              <a:t>Pågående</a:t>
            </a:r>
          </a:p>
          <a:p>
            <a:pPr marL="457200" indent="-457200">
              <a:buFontTx/>
              <a:buChar char="-"/>
            </a:pPr>
            <a:r>
              <a:rPr lang="nb-NO" sz="2200" dirty="0"/>
              <a:t>P6618 MLU KV Harstad</a:t>
            </a:r>
          </a:p>
          <a:p>
            <a:pPr marL="457200" indent="-457200">
              <a:buFontTx/>
              <a:buChar char="-"/>
            </a:pPr>
            <a:r>
              <a:rPr lang="nb-NO" sz="2200" dirty="0"/>
              <a:t>P6624 Videreføring av IKV etter 2022 (</a:t>
            </a:r>
            <a:r>
              <a:rPr lang="nb-NO" sz="2200" dirty="0" err="1"/>
              <a:t>Inkl</a:t>
            </a:r>
            <a:r>
              <a:rPr lang="nb-NO" sz="2200" dirty="0"/>
              <a:t> HPB)</a:t>
            </a:r>
          </a:p>
          <a:p>
            <a:pPr marL="457200" indent="-457200">
              <a:buFontTx/>
              <a:buChar char="-"/>
            </a:pPr>
            <a:r>
              <a:rPr lang="nb-NO" sz="2200">
                <a:solidFill>
                  <a:prstClr val="black"/>
                </a:solidFill>
              </a:rPr>
              <a:t>P1103 </a:t>
            </a:r>
            <a:r>
              <a:rPr lang="nb-NO" sz="2200" dirty="0">
                <a:solidFill>
                  <a:prstClr val="black"/>
                </a:solidFill>
              </a:rPr>
              <a:t>Oppgradering ULA</a:t>
            </a:r>
            <a:endParaRPr lang="nb-NO" sz="2200" dirty="0"/>
          </a:p>
          <a:p>
            <a:pPr marL="0" indent="0"/>
            <a:r>
              <a:rPr lang="nb-NO" sz="2200" u="sng"/>
              <a:t>Kommende</a:t>
            </a:r>
            <a:endParaRPr lang="nb-NO" sz="2200" u="sng" dirty="0"/>
          </a:p>
          <a:p>
            <a:pPr marL="457200" lvl="0" indent="-457200">
              <a:buFontTx/>
              <a:buChar char="-"/>
            </a:pPr>
            <a:r>
              <a:rPr lang="nb-NO" sz="2200" dirty="0">
                <a:solidFill>
                  <a:prstClr val="black"/>
                </a:solidFill>
              </a:rPr>
              <a:t>P6380 </a:t>
            </a:r>
            <a:r>
              <a:rPr lang="nb-NO" sz="2200" dirty="0" err="1">
                <a:solidFill>
                  <a:prstClr val="black"/>
                </a:solidFill>
              </a:rPr>
              <a:t>KJK</a:t>
            </a:r>
            <a:r>
              <a:rPr lang="nb-NO" sz="2200" dirty="0">
                <a:solidFill>
                  <a:prstClr val="black"/>
                </a:solidFill>
              </a:rPr>
              <a:t> oppgradering 1</a:t>
            </a:r>
          </a:p>
          <a:p>
            <a:pPr marL="457200" indent="-457200">
              <a:buFontTx/>
              <a:buChar char="-"/>
            </a:pPr>
            <a:r>
              <a:rPr lang="nb-NO" sz="2200" dirty="0">
                <a:solidFill>
                  <a:prstClr val="black"/>
                </a:solidFill>
              </a:rPr>
              <a:t>P6381 KJK </a:t>
            </a:r>
            <a:r>
              <a:rPr lang="nb-NO" sz="2200">
                <a:solidFill>
                  <a:prstClr val="black"/>
                </a:solidFill>
              </a:rPr>
              <a:t>oppgradering 2</a:t>
            </a:r>
            <a:endParaRPr lang="nb-NO" sz="2200" dirty="0">
              <a:solidFill>
                <a:prstClr val="black"/>
              </a:solidFill>
            </a:endParaRPr>
          </a:p>
        </p:txBody>
      </p:sp>
    </p:spTree>
    <p:extLst>
      <p:ext uri="{BB962C8B-B14F-4D97-AF65-F5344CB8AC3E}">
        <p14:creationId xmlns:p14="http://schemas.microsoft.com/office/powerpoint/2010/main" val="11206023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P6346 Nye ubåter</a:t>
            </a:r>
          </a:p>
        </p:txBody>
      </p:sp>
      <p:sp>
        <p:nvSpPr>
          <p:cNvPr id="3" name="Plassholder for innhold 2"/>
          <p:cNvSpPr>
            <a:spLocks noGrp="1"/>
          </p:cNvSpPr>
          <p:nvPr>
            <p:ph idx="1"/>
          </p:nvPr>
        </p:nvSpPr>
        <p:spPr>
          <a:xfrm>
            <a:off x="1198800" y="1592797"/>
            <a:ext cx="9792000" cy="5004555"/>
          </a:xfrm>
        </p:spPr>
        <p:txBody>
          <a:bodyPr/>
          <a:lstStyle/>
          <a:p>
            <a:pPr marL="457200" indent="-457200">
              <a:buFont typeface="Arial" panose="020B0604020202020204" pitchFamily="34" charset="0"/>
              <a:buChar char="•"/>
            </a:pPr>
            <a:r>
              <a:rPr lang="nb-NO" sz="2400" dirty="0" smtClean="0"/>
              <a:t>Kontrakt inngått</a:t>
            </a:r>
            <a:endParaRPr lang="nb-NO" sz="2400" dirty="0"/>
          </a:p>
          <a:p>
            <a:pPr marL="457200" indent="-457200">
              <a:buFont typeface="Arial" panose="020B0604020202020204" pitchFamily="34" charset="0"/>
              <a:buChar char="•"/>
            </a:pPr>
            <a:r>
              <a:rPr lang="nb-NO" sz="2000" dirty="0" smtClean="0"/>
              <a:t>Industrisamarbeidsavtale </a:t>
            </a:r>
            <a:r>
              <a:rPr lang="nb-NO" sz="2000" dirty="0"/>
              <a:t>med tkMS er </a:t>
            </a:r>
            <a:r>
              <a:rPr lang="nb-NO" sz="2000" dirty="0" smtClean="0"/>
              <a:t>inngått</a:t>
            </a:r>
            <a:endParaRPr lang="nb-NO" sz="2000" dirty="0"/>
          </a:p>
          <a:p>
            <a:pPr marL="857250" lvl="1" indent="-457200">
              <a:buFont typeface="Arial" panose="020B0604020202020204" pitchFamily="34" charset="0"/>
              <a:buChar char="•"/>
            </a:pPr>
            <a:r>
              <a:rPr lang="nb-NO" sz="1800" dirty="0"/>
              <a:t>Avtalen </a:t>
            </a:r>
            <a:r>
              <a:rPr lang="nb-NO" sz="1800" dirty="0" smtClean="0"/>
              <a:t>ble </a:t>
            </a:r>
            <a:r>
              <a:rPr lang="nb-NO" sz="1800" dirty="0"/>
              <a:t>signert samtidig med anskaffelseskontrakten</a:t>
            </a:r>
          </a:p>
          <a:p>
            <a:pPr marL="857250" lvl="1" indent="-457200">
              <a:buFont typeface="Arial" panose="020B0604020202020204" pitchFamily="34" charset="0"/>
              <a:buChar char="•"/>
            </a:pPr>
            <a:r>
              <a:rPr lang="nb-NO" sz="1800" dirty="0"/>
              <a:t>En lang og svært krevende forhandlingsprosess</a:t>
            </a:r>
          </a:p>
          <a:p>
            <a:pPr marL="857250" lvl="1" indent="-457200">
              <a:buFont typeface="Arial" panose="020B0604020202020204" pitchFamily="34" charset="0"/>
              <a:buChar char="•"/>
            </a:pPr>
            <a:r>
              <a:rPr lang="nb-NO" sz="1800" dirty="0"/>
              <a:t>Dialog med tyske myndigheter</a:t>
            </a:r>
          </a:p>
          <a:p>
            <a:pPr marL="457200" indent="-457200">
              <a:buFont typeface="Arial" panose="020B0604020202020204" pitchFamily="34" charset="0"/>
              <a:buChar char="•"/>
            </a:pPr>
            <a:r>
              <a:rPr lang="nb-NO" sz="2000" dirty="0"/>
              <a:t>Avtalen avviker fra standardavtalen </a:t>
            </a:r>
            <a:r>
              <a:rPr lang="nb-NO" sz="2400" dirty="0"/>
              <a:t>på </a:t>
            </a:r>
            <a:r>
              <a:rPr lang="nb-NO" sz="2000" dirty="0"/>
              <a:t>flere områder</a:t>
            </a:r>
            <a:r>
              <a:rPr lang="nb-NO" sz="2400" dirty="0"/>
              <a:t>, </a:t>
            </a:r>
            <a:r>
              <a:rPr lang="nb-NO" sz="2000" dirty="0"/>
              <a:t>blant annet</a:t>
            </a:r>
            <a:endParaRPr lang="nb-NO" sz="1800" dirty="0"/>
          </a:p>
          <a:p>
            <a:pPr marL="857250" lvl="1" indent="-457200">
              <a:buFont typeface="Arial" panose="020B0604020202020204" pitchFamily="34" charset="0"/>
              <a:buChar char="•"/>
            </a:pPr>
            <a:r>
              <a:rPr lang="nb-NO" sz="1800" dirty="0"/>
              <a:t>Lengre varighet</a:t>
            </a:r>
          </a:p>
          <a:p>
            <a:pPr marL="857250" lvl="1" indent="-457200">
              <a:buFont typeface="Arial" panose="020B0604020202020204" pitchFamily="34" charset="0"/>
              <a:buChar char="•"/>
            </a:pPr>
            <a:r>
              <a:rPr lang="nb-NO" sz="1800" dirty="0"/>
              <a:t>Tre kategorier av industrisamarbeidsprosjekter</a:t>
            </a:r>
          </a:p>
          <a:p>
            <a:pPr marL="1257300" lvl="2" indent="-457200">
              <a:buFont typeface="Arial" panose="020B0604020202020204" pitchFamily="34" charset="0"/>
              <a:buChar char="•"/>
            </a:pPr>
            <a:r>
              <a:rPr lang="nb-NO" sz="1800" dirty="0"/>
              <a:t>Type K: «</a:t>
            </a:r>
            <a:r>
              <a:rPr lang="nb-NO" sz="1800" dirty="0" err="1"/>
              <a:t>kta</a:t>
            </a:r>
            <a:r>
              <a:rPr lang="nb-NO" sz="1800" dirty="0"/>
              <a:t>-prosjekter»</a:t>
            </a:r>
            <a:endParaRPr lang="nb-NO" sz="1600" dirty="0"/>
          </a:p>
          <a:p>
            <a:pPr marL="1257300" lvl="2" indent="-457200">
              <a:buFont typeface="Arial" panose="020B0604020202020204" pitchFamily="34" charset="0"/>
              <a:buChar char="•"/>
            </a:pPr>
            <a:r>
              <a:rPr lang="nb-NO" sz="1800" dirty="0"/>
              <a:t>Type G: Myndighetssamarbeid (bl.a. NSM)</a:t>
            </a:r>
            <a:endParaRPr lang="nb-NO" sz="1600" dirty="0"/>
          </a:p>
          <a:p>
            <a:pPr marL="1257300" lvl="2" indent="-457200">
              <a:buFont typeface="Arial" panose="020B0604020202020204" pitchFamily="34" charset="0"/>
              <a:buChar char="•"/>
            </a:pPr>
            <a:r>
              <a:rPr lang="nb-NO" sz="1800" dirty="0"/>
              <a:t>Type O: «Tradisjonelt» direkte og indirekte industrisamarbeid (med spesifisert minimumsandel)</a:t>
            </a:r>
            <a:endParaRPr lang="nb-NO" sz="1600" dirty="0"/>
          </a:p>
          <a:p>
            <a:pPr marL="857250" lvl="1" indent="-457200">
              <a:buFont typeface="Arial" panose="020B0604020202020204" pitchFamily="34" charset="0"/>
              <a:buChar char="•"/>
            </a:pPr>
            <a:r>
              <a:rPr lang="nb-NO" sz="1800" dirty="0"/>
              <a:t>Stor grad av fleksibilitet</a:t>
            </a:r>
            <a:endParaRPr lang="nb-NO" sz="1800" dirty="0">
              <a:effectLst/>
            </a:endParaRPr>
          </a:p>
        </p:txBody>
      </p:sp>
    </p:spTree>
    <p:extLst>
      <p:ext uri="{BB962C8B-B14F-4D97-AF65-F5344CB8AC3E}">
        <p14:creationId xmlns:p14="http://schemas.microsoft.com/office/powerpoint/2010/main" val="4732428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Bilde 3"/>
          <p:cNvPicPr>
            <a:picLocks noChangeAspect="1"/>
          </p:cNvPicPr>
          <p:nvPr/>
        </p:nvPicPr>
        <p:blipFill rotWithShape="1">
          <a:blip r:embed="rId3">
            <a:extLst>
              <a:ext uri="{28A0092B-C50C-407E-A947-70E740481C1C}">
                <a14:useLocalDpi xmlns:a14="http://schemas.microsoft.com/office/drawing/2010/main" val="0"/>
              </a:ext>
            </a:extLst>
          </a:blip>
          <a:srcRect t="20848"/>
          <a:stretch/>
        </p:blipFill>
        <p:spPr bwMode="auto">
          <a:xfrm>
            <a:off x="1775520" y="1427248"/>
            <a:ext cx="10237788" cy="543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ittel 1"/>
          <p:cNvSpPr txBox="1">
            <a:spLocks noChangeArrowheads="1"/>
          </p:cNvSpPr>
          <p:nvPr/>
        </p:nvSpPr>
        <p:spPr bwMode="auto">
          <a:xfrm>
            <a:off x="1922636" y="1557339"/>
            <a:ext cx="10006012"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DepCentury Old Style" pitchFamily="18" charset="0"/>
              </a:defRPr>
            </a:lvl1pPr>
            <a:lvl2pPr marL="914400" indent="-457200">
              <a:spcBef>
                <a:spcPct val="20000"/>
              </a:spcBef>
              <a:buChar char="•"/>
              <a:defRPr sz="2000">
                <a:solidFill>
                  <a:schemeClr val="tx1"/>
                </a:solidFill>
                <a:latin typeface="DepCentury Old Style" pitchFamily="18" charset="0"/>
              </a:defRPr>
            </a:lvl2pPr>
            <a:lvl3pPr marL="1143000" indent="-228600">
              <a:spcBef>
                <a:spcPct val="20000"/>
              </a:spcBef>
              <a:buChar char="•"/>
              <a:defRPr sz="2000">
                <a:solidFill>
                  <a:schemeClr val="tx1"/>
                </a:solidFill>
                <a:latin typeface="DepCentury Old Style" pitchFamily="18" charset="0"/>
              </a:defRPr>
            </a:lvl3pPr>
            <a:lvl4pPr marL="1600200" indent="-228600">
              <a:spcBef>
                <a:spcPct val="20000"/>
              </a:spcBef>
              <a:buChar char="–"/>
              <a:defRPr sz="2000">
                <a:solidFill>
                  <a:schemeClr val="tx1"/>
                </a:solidFill>
                <a:latin typeface="DepCentury Old Style" pitchFamily="18" charset="0"/>
              </a:defRPr>
            </a:lvl4pPr>
            <a:lvl5pPr marL="2057400" indent="-228600">
              <a:spcBef>
                <a:spcPct val="20000"/>
              </a:spcBef>
              <a:buChar char="–"/>
              <a:defRPr sz="2000">
                <a:solidFill>
                  <a:schemeClr val="tx1"/>
                </a:solidFill>
                <a:latin typeface="DepCentury Old Style" pitchFamily="18" charset="0"/>
              </a:defRPr>
            </a:lvl5pPr>
            <a:lvl6pPr marL="2514600" indent="-228600" eaLnBrk="0" fontAlgn="base" hangingPunct="0">
              <a:spcBef>
                <a:spcPct val="20000"/>
              </a:spcBef>
              <a:spcAft>
                <a:spcPct val="0"/>
              </a:spcAft>
              <a:buChar char="–"/>
              <a:defRPr sz="2000">
                <a:solidFill>
                  <a:schemeClr val="tx1"/>
                </a:solidFill>
                <a:latin typeface="DepCentury Old Style" pitchFamily="18" charset="0"/>
              </a:defRPr>
            </a:lvl6pPr>
            <a:lvl7pPr marL="2971800" indent="-228600" eaLnBrk="0" fontAlgn="base" hangingPunct="0">
              <a:spcBef>
                <a:spcPct val="20000"/>
              </a:spcBef>
              <a:spcAft>
                <a:spcPct val="0"/>
              </a:spcAft>
              <a:buChar char="–"/>
              <a:defRPr sz="2000">
                <a:solidFill>
                  <a:schemeClr val="tx1"/>
                </a:solidFill>
                <a:latin typeface="DepCentury Old Style" pitchFamily="18" charset="0"/>
              </a:defRPr>
            </a:lvl7pPr>
            <a:lvl8pPr marL="3429000" indent="-228600" eaLnBrk="0" fontAlgn="base" hangingPunct="0">
              <a:spcBef>
                <a:spcPct val="20000"/>
              </a:spcBef>
              <a:spcAft>
                <a:spcPct val="0"/>
              </a:spcAft>
              <a:buChar char="–"/>
              <a:defRPr sz="2000">
                <a:solidFill>
                  <a:schemeClr val="tx1"/>
                </a:solidFill>
                <a:latin typeface="DepCentury Old Style" pitchFamily="18" charset="0"/>
              </a:defRPr>
            </a:lvl8pPr>
            <a:lvl9pPr marL="3886200" indent="-228600" eaLnBrk="0" fontAlgn="base" hangingPunct="0">
              <a:spcBef>
                <a:spcPct val="20000"/>
              </a:spcBef>
              <a:spcAft>
                <a:spcPct val="0"/>
              </a:spcAft>
              <a:buChar char="–"/>
              <a:defRPr sz="2000">
                <a:solidFill>
                  <a:schemeClr val="tx1"/>
                </a:solidFill>
                <a:latin typeface="DepCentury Old Style" pitchFamily="18" charset="0"/>
              </a:defRPr>
            </a:lvl9pPr>
          </a:lstStyle>
          <a:p>
            <a:pPr>
              <a:spcBef>
                <a:spcPct val="0"/>
              </a:spcBef>
              <a:buFontTx/>
              <a:buNone/>
            </a:pPr>
            <a:r>
              <a:rPr lang="nb-NO" altLang="nb-NO" sz="2400" dirty="0">
                <a:solidFill>
                  <a:schemeClr val="tx2"/>
                </a:solidFill>
              </a:rPr>
              <a:t>Optimalisert for operativ tilgjengelighet gjennom:</a:t>
            </a:r>
          </a:p>
          <a:p>
            <a:pPr lvl="1">
              <a:spcBef>
                <a:spcPct val="0"/>
              </a:spcBef>
            </a:pPr>
            <a:r>
              <a:rPr lang="nb-NO" altLang="nb-NO" sz="2400" dirty="0">
                <a:solidFill>
                  <a:schemeClr val="tx2"/>
                </a:solidFill>
              </a:rPr>
              <a:t>En moderne og effektiv base med vedlikeholdsfasilitet</a:t>
            </a:r>
          </a:p>
          <a:p>
            <a:pPr lvl="1">
              <a:spcBef>
                <a:spcPct val="0"/>
              </a:spcBef>
            </a:pPr>
            <a:r>
              <a:rPr lang="nb-NO" altLang="nb-NO" sz="2400" dirty="0">
                <a:solidFill>
                  <a:schemeClr val="tx2"/>
                </a:solidFill>
              </a:rPr>
              <a:t>Dimensjonert for vedlikehold av tyske og norske ubåter</a:t>
            </a:r>
          </a:p>
          <a:p>
            <a:pPr lvl="1">
              <a:spcBef>
                <a:spcPct val="0"/>
              </a:spcBef>
            </a:pPr>
            <a:r>
              <a:rPr lang="nb-NO" altLang="nb-NO" sz="2400" dirty="0">
                <a:solidFill>
                  <a:schemeClr val="tx2"/>
                </a:solidFill>
              </a:rPr>
              <a:t>Kost-, og tidseffektivt vedlikehold</a:t>
            </a:r>
          </a:p>
          <a:p>
            <a:pPr lvl="1">
              <a:spcBef>
                <a:spcPct val="0"/>
              </a:spcBef>
            </a:pPr>
            <a:r>
              <a:rPr lang="nb-NO" altLang="nb-NO" sz="2400" dirty="0">
                <a:solidFill>
                  <a:schemeClr val="tx2"/>
                </a:solidFill>
              </a:rPr>
              <a:t>Bygget etter sivile standarder</a:t>
            </a:r>
          </a:p>
          <a:p>
            <a:pPr lvl="1">
              <a:spcBef>
                <a:spcPct val="0"/>
              </a:spcBef>
            </a:pPr>
            <a:r>
              <a:rPr lang="nb-NO" altLang="nb-NO" sz="2400" dirty="0">
                <a:solidFill>
                  <a:schemeClr val="tx2"/>
                </a:solidFill>
              </a:rPr>
              <a:t>Samlokalisert adm., drift og vedlikehold</a:t>
            </a:r>
          </a:p>
          <a:p>
            <a:pPr>
              <a:spcBef>
                <a:spcPct val="0"/>
              </a:spcBef>
              <a:buFontTx/>
              <a:buNone/>
            </a:pPr>
            <a:endParaRPr lang="nb-NO" altLang="nb-NO" sz="2400" dirty="0">
              <a:solidFill>
                <a:schemeClr val="tx2"/>
              </a:solidFill>
            </a:endParaRPr>
          </a:p>
        </p:txBody>
      </p:sp>
      <p:sp>
        <p:nvSpPr>
          <p:cNvPr id="7" name="Tittel 1"/>
          <p:cNvSpPr>
            <a:spLocks noGrp="1"/>
          </p:cNvSpPr>
          <p:nvPr>
            <p:ph type="title"/>
          </p:nvPr>
        </p:nvSpPr>
        <p:spPr>
          <a:xfrm>
            <a:off x="1198800" y="296652"/>
            <a:ext cx="9792000" cy="1143000"/>
          </a:xfrm>
        </p:spPr>
        <p:txBody>
          <a:bodyPr/>
          <a:lstStyle/>
          <a:p>
            <a:r>
              <a:rPr lang="nb-NO" dirty="0" smtClean="0"/>
              <a:t>Vedlikehold nye ubåter</a:t>
            </a:r>
            <a:endParaRPr lang="nb-NO" dirty="0"/>
          </a:p>
        </p:txBody>
      </p:sp>
    </p:spTree>
    <p:extLst>
      <p:ext uri="{BB962C8B-B14F-4D97-AF65-F5344CB8AC3E}">
        <p14:creationId xmlns:p14="http://schemas.microsoft.com/office/powerpoint/2010/main" val="4221464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P1081 </a:t>
            </a:r>
            <a:r>
              <a:rPr lang="nb-NO" dirty="0" err="1" smtClean="0"/>
              <a:t>Future</a:t>
            </a:r>
            <a:r>
              <a:rPr lang="nb-NO" dirty="0" smtClean="0"/>
              <a:t> NSM</a:t>
            </a:r>
            <a:endParaRPr lang="nb-NO" dirty="0"/>
          </a:p>
        </p:txBody>
      </p:sp>
      <p:sp>
        <p:nvSpPr>
          <p:cNvPr id="3" name="Plassholder for innhold 2"/>
          <p:cNvSpPr>
            <a:spLocks noGrp="1"/>
          </p:cNvSpPr>
          <p:nvPr>
            <p:ph idx="1"/>
          </p:nvPr>
        </p:nvSpPr>
        <p:spPr>
          <a:xfrm>
            <a:off x="1198800" y="1592797"/>
            <a:ext cx="6697400" cy="4525963"/>
          </a:xfrm>
        </p:spPr>
        <p:txBody>
          <a:bodyPr/>
          <a:lstStyle/>
          <a:p>
            <a:pPr marL="457200" indent="-457200">
              <a:buFont typeface="Arial" panose="020B0604020202020204" pitchFamily="34" charset="0"/>
              <a:buChar char="•"/>
            </a:pPr>
            <a:r>
              <a:rPr lang="nb-NO" dirty="0"/>
              <a:t>Forsvarsindustriell vurdering </a:t>
            </a:r>
            <a:r>
              <a:rPr lang="nb-NO" dirty="0" smtClean="0"/>
              <a:t>gjennomført</a:t>
            </a:r>
            <a:endParaRPr lang="nb-NO" dirty="0"/>
          </a:p>
          <a:p>
            <a:pPr marL="457200" indent="-457200">
              <a:buFont typeface="Arial" panose="020B0604020202020204" pitchFamily="34" charset="0"/>
              <a:buChar char="•"/>
            </a:pPr>
            <a:r>
              <a:rPr lang="nb-NO" dirty="0" err="1"/>
              <a:t>KVU</a:t>
            </a:r>
            <a:r>
              <a:rPr lang="nb-NO" dirty="0"/>
              <a:t> mottatt</a:t>
            </a:r>
          </a:p>
          <a:p>
            <a:pPr marL="457200" indent="-457200">
              <a:buFont typeface="Arial" panose="020B0604020202020204" pitchFamily="34" charset="0"/>
              <a:buChar char="•"/>
            </a:pPr>
            <a:r>
              <a:rPr lang="nb-NO" dirty="0"/>
              <a:t>EKS 1 </a:t>
            </a:r>
          </a:p>
          <a:p>
            <a:pPr marL="457200" indent="-457200">
              <a:buFont typeface="Arial" panose="020B0604020202020204" pitchFamily="34" charset="0"/>
              <a:buChar char="•"/>
            </a:pPr>
            <a:r>
              <a:rPr lang="nb-NO" dirty="0"/>
              <a:t>SSD under </a:t>
            </a:r>
            <a:r>
              <a:rPr lang="nb-NO" dirty="0" smtClean="0"/>
              <a:t>utarbeidelse </a:t>
            </a:r>
          </a:p>
          <a:p>
            <a:pPr marL="857250" lvl="1" indent="-457200">
              <a:buFont typeface="Arial" panose="020B0604020202020204" pitchFamily="34" charset="0"/>
              <a:buChar char="•"/>
            </a:pPr>
            <a:r>
              <a:rPr lang="nb-NO" dirty="0" smtClean="0"/>
              <a:t>Leveres Q3 2022</a:t>
            </a:r>
            <a:endParaRPr lang="nb-NO" dirty="0"/>
          </a:p>
          <a:p>
            <a:pPr marL="457200" indent="-457200">
              <a:buFont typeface="Arial" panose="020B0604020202020204" pitchFamily="34" charset="0"/>
              <a:buChar char="•"/>
            </a:pPr>
            <a:r>
              <a:rPr lang="nb-NO" dirty="0"/>
              <a:t>Prosjektet planlegges fremmet for Stortinget </a:t>
            </a:r>
            <a:r>
              <a:rPr lang="nb-NO" dirty="0" smtClean="0"/>
              <a:t>våren 2023</a:t>
            </a:r>
            <a:endParaRPr lang="nb-NO" dirty="0"/>
          </a:p>
          <a:p>
            <a:endParaRPr lang="nb-NO" dirty="0"/>
          </a:p>
        </p:txBody>
      </p:sp>
      <p:pic>
        <p:nvPicPr>
          <p:cNvPr id="4" name="Bilde 3"/>
          <p:cNvPicPr>
            <a:picLocks noChangeAspect="1"/>
          </p:cNvPicPr>
          <p:nvPr/>
        </p:nvPicPr>
        <p:blipFill rotWithShape="1">
          <a:blip r:embed="rId3">
            <a:extLst>
              <a:ext uri="{28A0092B-C50C-407E-A947-70E740481C1C}">
                <a14:useLocalDpi xmlns:a14="http://schemas.microsoft.com/office/drawing/2010/main" val="0"/>
              </a:ext>
            </a:extLst>
          </a:blip>
          <a:srcRect l="3166" r="27916"/>
          <a:stretch/>
        </p:blipFill>
        <p:spPr>
          <a:xfrm>
            <a:off x="7032103" y="2636913"/>
            <a:ext cx="5162879" cy="4213820"/>
          </a:xfrm>
          <a:prstGeom prst="rect">
            <a:avLst/>
          </a:prstGeom>
        </p:spPr>
      </p:pic>
      <p:sp>
        <p:nvSpPr>
          <p:cNvPr id="5" name="TekstSylinder 4"/>
          <p:cNvSpPr txBox="1"/>
          <p:nvPr/>
        </p:nvSpPr>
        <p:spPr>
          <a:xfrm>
            <a:off x="10998947" y="6584312"/>
            <a:ext cx="1199367"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sz="1000" b="0" i="0" u="none" strike="noStrike" kern="1200" cap="none" spc="0" normalizeH="0" baseline="0" noProof="0" dirty="0" smtClean="0">
                <a:ln>
                  <a:noFill/>
                </a:ln>
                <a:solidFill>
                  <a:prstClr val="black"/>
                </a:solidFill>
                <a:effectLst/>
                <a:uLnTx/>
                <a:uFillTx/>
                <a:latin typeface="Arial" charset="0"/>
                <a:ea typeface="+mn-ea"/>
                <a:cs typeface="+mn-cs"/>
              </a:rPr>
              <a:t>Foto: Sjøforsvaret</a:t>
            </a:r>
            <a:endParaRPr kumimoji="0" lang="nb-NO" sz="10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17000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Forsvarsindustriell strategi</a:t>
            </a:r>
            <a:br>
              <a:rPr lang="nb-NO" dirty="0"/>
            </a:br>
            <a:endParaRPr lang="nb-NO" dirty="0"/>
          </a:p>
        </p:txBody>
      </p:sp>
      <p:sp>
        <p:nvSpPr>
          <p:cNvPr id="3" name="Plassholder for innhold 2"/>
          <p:cNvSpPr>
            <a:spLocks noGrp="1"/>
          </p:cNvSpPr>
          <p:nvPr>
            <p:ph idx="1"/>
          </p:nvPr>
        </p:nvSpPr>
        <p:spPr/>
        <p:txBody>
          <a:bodyPr/>
          <a:lstStyle/>
          <a:p>
            <a:r>
              <a:rPr lang="nb-NO" dirty="0" smtClean="0"/>
              <a:t>Regjeringen </a:t>
            </a:r>
            <a:r>
              <a:rPr lang="nb-NO" dirty="0"/>
              <a:t>presenterte 12. mars 2021 sin forsvarsindustrielle strategi gjennom Meld. St. 17 (2020 – 2021) </a:t>
            </a:r>
            <a:r>
              <a:rPr lang="nb-NO" i="1" dirty="0"/>
              <a:t>Samarbeid for sikkerhet – Nasjonal forsvarsindustriell strategi for et høyteknologisk og fremtidsrettet forsvar</a:t>
            </a:r>
            <a:endParaRPr lang="nb-NO" dirty="0"/>
          </a:p>
        </p:txBody>
      </p:sp>
    </p:spTree>
    <p:extLst>
      <p:ext uri="{BB962C8B-B14F-4D97-AF65-F5344CB8AC3E}">
        <p14:creationId xmlns:p14="http://schemas.microsoft.com/office/powerpoint/2010/main" val="104571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8"/>
          </p:nvPr>
        </p:nvSpPr>
        <p:spPr/>
        <p:txBody>
          <a:bodyPr/>
          <a:lstStyle/>
          <a:p>
            <a:fld id="{9DC0B969-50A7-814C-A540-FEAA4DC33D67}" type="datetime1">
              <a:rPr lang="en-US" smtClean="0"/>
              <a:t>11/3/2021</a:t>
            </a:fld>
            <a:endParaRPr lang="en-US"/>
          </a:p>
        </p:txBody>
      </p:sp>
      <p:sp>
        <p:nvSpPr>
          <p:cNvPr id="3" name="Footer Placeholder 2"/>
          <p:cNvSpPr>
            <a:spLocks noGrp="1"/>
          </p:cNvSpPr>
          <p:nvPr>
            <p:ph type="ftr" sz="quarter" idx="19"/>
          </p:nvPr>
        </p:nvSpPr>
        <p:spPr/>
        <p:txBody>
          <a:bodyPr/>
          <a:lstStyle/>
          <a:p>
            <a:endParaRPr lang="en-US"/>
          </a:p>
        </p:txBody>
      </p:sp>
      <p:sp>
        <p:nvSpPr>
          <p:cNvPr id="4" name="Slide Number Placeholder 3"/>
          <p:cNvSpPr>
            <a:spLocks noGrp="1"/>
          </p:cNvSpPr>
          <p:nvPr>
            <p:ph type="sldNum" sz="quarter" idx="20"/>
          </p:nvPr>
        </p:nvSpPr>
        <p:spPr/>
        <p:txBody>
          <a:bodyPr/>
          <a:lstStyle/>
          <a:p>
            <a:fld id="{B3E32AC4-451E-9947-8F99-28F98A8CF5CD}" type="slidenum">
              <a:rPr lang="en-US" smtClean="0"/>
              <a:t>19</a:t>
            </a:fld>
            <a:endParaRPr lang="en-US"/>
          </a:p>
        </p:txBody>
      </p:sp>
      <p:sp>
        <p:nvSpPr>
          <p:cNvPr id="5" name="Title 4"/>
          <p:cNvSpPr>
            <a:spLocks noGrp="1"/>
          </p:cNvSpPr>
          <p:nvPr>
            <p:ph type="title"/>
          </p:nvPr>
        </p:nvSpPr>
        <p:spPr>
          <a:xfrm>
            <a:off x="461090" y="4024726"/>
            <a:ext cx="5170629" cy="1766261"/>
          </a:xfrm>
        </p:spPr>
        <p:txBody>
          <a:bodyPr/>
          <a:lstStyle/>
          <a:p>
            <a:pPr algn="r"/>
            <a:r>
              <a:rPr lang="nb-NO" sz="2400" dirty="0"/>
              <a:t>Forsvars- og sikkerhetsindustriens forening</a:t>
            </a:r>
            <a:br>
              <a:rPr lang="nb-NO" sz="2400" dirty="0"/>
            </a:br>
            <a:r>
              <a:rPr lang="nb-NO" sz="2400" dirty="0"/>
              <a:t>Aktiviteter</a:t>
            </a:r>
            <a:br>
              <a:rPr lang="nb-NO" sz="2400" dirty="0"/>
            </a:br>
            <a:r>
              <a:rPr lang="nb-NO" sz="2400" dirty="0"/>
              <a:t/>
            </a:r>
            <a:br>
              <a:rPr lang="nb-NO" sz="2400" dirty="0"/>
            </a:br>
            <a:r>
              <a:rPr lang="nb-NO" sz="1600" dirty="0"/>
              <a:t/>
            </a:r>
            <a:br>
              <a:rPr lang="nb-NO" sz="1600" dirty="0"/>
            </a:br>
            <a:r>
              <a:rPr lang="nb-NO" sz="1600" dirty="0"/>
              <a:t>19. mars 2021</a:t>
            </a:r>
          </a:p>
        </p:txBody>
      </p:sp>
      <p:pic>
        <p:nvPicPr>
          <p:cNvPr id="12" name="Plassholder for bilde 11"/>
          <p:cNvPicPr>
            <a:picLocks noGrp="1" noChangeAspect="1"/>
          </p:cNvPicPr>
          <p:nvPr>
            <p:ph type="pic" sz="quarter" idx="28"/>
          </p:nvPr>
        </p:nvPicPr>
        <p:blipFill>
          <a:blip r:embed="rId3" cstate="screen">
            <a:extLst>
              <a:ext uri="{28A0092B-C50C-407E-A947-70E740481C1C}">
                <a14:useLocalDpi xmlns:a14="http://schemas.microsoft.com/office/drawing/2010/main"/>
              </a:ext>
            </a:extLst>
          </a:blip>
          <a:srcRect/>
          <a:stretch>
            <a:fillRect/>
          </a:stretch>
        </p:blipFill>
        <p:spPr/>
      </p:pic>
      <p:pic>
        <p:nvPicPr>
          <p:cNvPr id="18" name="Plassholder for bilde 17"/>
          <p:cNvPicPr>
            <a:picLocks noGrp="1" noChangeAspect="1"/>
          </p:cNvPicPr>
          <p:nvPr>
            <p:ph type="pic" sz="quarter" idx="27"/>
          </p:nvPr>
        </p:nvPicPr>
        <p:blipFill>
          <a:blip r:embed="rId4" cstate="screen">
            <a:extLst>
              <a:ext uri="{28A0092B-C50C-407E-A947-70E740481C1C}">
                <a14:useLocalDpi xmlns:a14="http://schemas.microsoft.com/office/drawing/2010/main"/>
              </a:ext>
            </a:extLst>
          </a:blip>
          <a:srcRect/>
          <a:stretch>
            <a:fillRect/>
          </a:stretch>
        </p:blipFill>
        <p:spPr/>
      </p:pic>
      <p:pic>
        <p:nvPicPr>
          <p:cNvPr id="9" name="Plassholder for bilde 8"/>
          <p:cNvPicPr>
            <a:picLocks noGrp="1" noChangeAspect="1"/>
          </p:cNvPicPr>
          <p:nvPr>
            <p:ph type="pic" sz="quarter" idx="29"/>
          </p:nvPr>
        </p:nvPicPr>
        <p:blipFill>
          <a:blip r:embed="rId5" cstate="screen">
            <a:extLst>
              <a:ext uri="{28A0092B-C50C-407E-A947-70E740481C1C}">
                <a14:useLocalDpi xmlns:a14="http://schemas.microsoft.com/office/drawing/2010/main"/>
              </a:ext>
            </a:extLst>
          </a:blip>
          <a:srcRect/>
          <a:stretch>
            <a:fillRect/>
          </a:stretch>
        </p:blipFill>
        <p:spPr/>
      </p:pic>
      <p:pic>
        <p:nvPicPr>
          <p:cNvPr id="16" name="Plassholder for bilde 15">
            <a:extLst>
              <a:ext uri="{FF2B5EF4-FFF2-40B4-BE49-F238E27FC236}">
                <a16:creationId xmlns:a16="http://schemas.microsoft.com/office/drawing/2014/main" id="{F55241D2-A673-4C53-A7A0-0B7640B81B5A}"/>
              </a:ext>
            </a:extLst>
          </p:cNvPr>
          <p:cNvPicPr>
            <a:picLocks noGrp="1" noChangeAspect="1"/>
          </p:cNvPicPr>
          <p:nvPr>
            <p:ph type="pic" sz="quarter" idx="25"/>
          </p:nvPr>
        </p:nvPicPr>
        <p:blipFill>
          <a:blip r:embed="rId6"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881000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b-NO" dirty="0" smtClean="0"/>
              <a:t>Agenda</a:t>
            </a:r>
            <a:endParaRPr lang="nb-NO" dirty="0"/>
          </a:p>
        </p:txBody>
      </p:sp>
      <p:sp>
        <p:nvSpPr>
          <p:cNvPr id="3" name="Plassholder for innhold 2"/>
          <p:cNvSpPr>
            <a:spLocks noGrp="1"/>
          </p:cNvSpPr>
          <p:nvPr>
            <p:ph idx="1"/>
          </p:nvPr>
        </p:nvSpPr>
        <p:spPr>
          <a:xfrm>
            <a:off x="1198950" y="1439652"/>
            <a:ext cx="9793225" cy="4525963"/>
          </a:xfrm>
        </p:spPr>
        <p:txBody>
          <a:bodyPr/>
          <a:lstStyle/>
          <a:p>
            <a:pPr lvl="0"/>
            <a:r>
              <a:rPr lang="nb-NO" sz="2000" dirty="0"/>
              <a:t>Innledning</a:t>
            </a:r>
          </a:p>
          <a:p>
            <a:pPr lvl="1"/>
            <a:r>
              <a:rPr lang="nb-NO" sz="1800" dirty="0"/>
              <a:t>Agenda</a:t>
            </a:r>
          </a:p>
          <a:p>
            <a:pPr lvl="1"/>
            <a:r>
              <a:rPr lang="nb-NO" sz="1800" dirty="0"/>
              <a:t>Referat fra forrige møte</a:t>
            </a:r>
          </a:p>
          <a:p>
            <a:pPr lvl="0"/>
            <a:r>
              <a:rPr lang="nb-NO" sz="2000" dirty="0" smtClean="0"/>
              <a:t>Status </a:t>
            </a:r>
            <a:r>
              <a:rPr lang="nb-NO" sz="2000" dirty="0"/>
              <a:t>fra delportefølje Sjø</a:t>
            </a:r>
          </a:p>
          <a:p>
            <a:pPr lvl="1"/>
            <a:r>
              <a:rPr lang="nb-NO" sz="1800" dirty="0"/>
              <a:t>Status utvalgte prosjekter (FD)</a:t>
            </a:r>
          </a:p>
          <a:p>
            <a:pPr lvl="1"/>
            <a:r>
              <a:rPr lang="nb-NO" sz="1800" dirty="0"/>
              <a:t>Nye prosjektideer (FST)</a:t>
            </a:r>
          </a:p>
          <a:p>
            <a:pPr lvl="1"/>
            <a:r>
              <a:rPr lang="nb-NO" sz="1800" dirty="0"/>
              <a:t>Forsvarsindustrielle vurderinger (</a:t>
            </a:r>
            <a:r>
              <a:rPr lang="nb-NO" sz="1800" dirty="0" smtClean="0"/>
              <a:t>FD)</a:t>
            </a:r>
          </a:p>
          <a:p>
            <a:r>
              <a:rPr lang="nb-NO" sz="2000" dirty="0" smtClean="0"/>
              <a:t>Ubåt og </a:t>
            </a:r>
            <a:r>
              <a:rPr lang="nb-NO" sz="2000" dirty="0" err="1" smtClean="0"/>
              <a:t>vedlikeholdsfasiliteter</a:t>
            </a:r>
            <a:r>
              <a:rPr lang="nb-NO" sz="2000" dirty="0" smtClean="0"/>
              <a:t> på HOS</a:t>
            </a:r>
          </a:p>
          <a:p>
            <a:r>
              <a:rPr lang="nb-NO" sz="2000" dirty="0" smtClean="0"/>
              <a:t>Neste generasjon NSM</a:t>
            </a:r>
            <a:endParaRPr lang="nb-NO" sz="2000" dirty="0"/>
          </a:p>
          <a:p>
            <a:pPr lvl="0"/>
            <a:r>
              <a:rPr lang="nb-NO" sz="2000" dirty="0" err="1"/>
              <a:t>Teknologidag</a:t>
            </a:r>
            <a:r>
              <a:rPr lang="nb-NO" sz="2000" dirty="0"/>
              <a:t> med Sjøforsvaret</a:t>
            </a:r>
          </a:p>
          <a:p>
            <a:pPr lvl="0"/>
            <a:r>
              <a:rPr lang="nb-NO" sz="2000" dirty="0" smtClean="0"/>
              <a:t>Programkonferansen 2022</a:t>
            </a:r>
            <a:endParaRPr lang="nb-NO" sz="2000" dirty="0"/>
          </a:p>
          <a:p>
            <a:pPr lvl="0"/>
            <a:r>
              <a:rPr lang="nb-NO" sz="2000" dirty="0"/>
              <a:t>Orientering fra </a:t>
            </a:r>
            <a:r>
              <a:rPr lang="nb-NO" sz="2000" dirty="0" err="1"/>
              <a:t>FSi</a:t>
            </a:r>
            <a:r>
              <a:rPr lang="nb-NO" sz="2000" dirty="0"/>
              <a:t> om aktiviteter det neste halve året</a:t>
            </a:r>
          </a:p>
          <a:p>
            <a:pPr lvl="0"/>
            <a:r>
              <a:rPr lang="nb-NO" sz="2000" dirty="0" smtClean="0"/>
              <a:t>Eventuelt</a:t>
            </a:r>
            <a:endParaRPr lang="nb-NO" sz="2000" dirty="0"/>
          </a:p>
        </p:txBody>
      </p:sp>
    </p:spTree>
    <p:extLst>
      <p:ext uri="{BB962C8B-B14F-4D97-AF65-F5344CB8AC3E}">
        <p14:creationId xmlns:p14="http://schemas.microsoft.com/office/powerpoint/2010/main" val="6408568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ChangeArrowheads="1"/>
          </p:cNvSpPr>
          <p:nvPr>
            <p:ph type="title"/>
          </p:nvPr>
        </p:nvSpPr>
        <p:spPr/>
        <p:txBody>
          <a:bodyPr vert="horz" wrap="square" lIns="121920" tIns="60960" rIns="121920" bIns="60960" numCol="1" rtlCol="0" anchor="b" anchorCtr="0" compatLnSpc="1">
            <a:prstTxWarp prst="textNoShape">
              <a:avLst/>
            </a:prstTxWarp>
            <a:normAutofit/>
          </a:bodyPr>
          <a:lstStyle/>
          <a:p>
            <a:r>
              <a:rPr lang="en-US" dirty="0" err="1">
                <a:solidFill>
                  <a:schemeClr val="accent5"/>
                </a:solidFill>
              </a:rPr>
              <a:t>Aktiviteter</a:t>
            </a:r>
            <a:r>
              <a:rPr lang="en-US" dirty="0">
                <a:solidFill>
                  <a:schemeClr val="accent5"/>
                </a:solidFill>
              </a:rPr>
              <a:t> </a:t>
            </a:r>
            <a:r>
              <a:rPr lang="en-US" dirty="0" smtClean="0">
                <a:solidFill>
                  <a:schemeClr val="accent5"/>
                </a:solidFill>
              </a:rPr>
              <a:t>2021</a:t>
            </a:r>
            <a:endParaRPr lang="nb-NO" dirty="0">
              <a:solidFill>
                <a:schemeClr val="accent5"/>
              </a:solidFill>
            </a:endParaRPr>
          </a:p>
        </p:txBody>
      </p:sp>
      <p:sp>
        <p:nvSpPr>
          <p:cNvPr id="6" name="Rektangel 5"/>
          <p:cNvSpPr/>
          <p:nvPr/>
        </p:nvSpPr>
        <p:spPr>
          <a:xfrm>
            <a:off x="519953" y="1798650"/>
            <a:ext cx="10918360" cy="1550168"/>
          </a:xfrm>
          <a:prstGeom prst="rect">
            <a:avLst/>
          </a:prstGeom>
        </p:spPr>
        <p:txBody>
          <a:bodyPr wrap="square">
            <a:spAutoFit/>
          </a:bodyPr>
          <a:lstStyle/>
          <a:p>
            <a:pPr marL="342891" indent="-342891" defTabSz="457189" fontAlgn="auto">
              <a:lnSpc>
                <a:spcPct val="120000"/>
              </a:lnSpc>
              <a:spcBef>
                <a:spcPts val="500"/>
              </a:spcBef>
              <a:spcAft>
                <a:spcPts val="0"/>
              </a:spcAft>
              <a:buClr>
                <a:srgbClr val="869B50"/>
              </a:buClr>
              <a:buFont typeface="Arial"/>
              <a:buChar char="•"/>
              <a:defRPr/>
            </a:pPr>
            <a:r>
              <a:rPr lang="nb-NO" sz="2400" dirty="0" smtClean="0">
                <a:solidFill>
                  <a:prstClr val="black"/>
                </a:solidFill>
                <a:latin typeface="Arial"/>
                <a:cs typeface="Arial"/>
              </a:rPr>
              <a:t>Cold </a:t>
            </a:r>
            <a:r>
              <a:rPr lang="nb-NO" sz="2400" dirty="0" err="1">
                <a:solidFill>
                  <a:prstClr val="black"/>
                </a:solidFill>
                <a:latin typeface="Arial"/>
                <a:cs typeface="Arial"/>
              </a:rPr>
              <a:t>Weather</a:t>
            </a:r>
            <a:r>
              <a:rPr lang="nb-NO" sz="2400" dirty="0">
                <a:solidFill>
                  <a:prstClr val="black"/>
                </a:solidFill>
                <a:latin typeface="Arial"/>
                <a:cs typeface="Arial"/>
              </a:rPr>
              <a:t> Operations Conference / Exposition	</a:t>
            </a:r>
            <a:r>
              <a:rPr lang="nb-NO" sz="2400" dirty="0" smtClean="0">
                <a:solidFill>
                  <a:prstClr val="black"/>
                </a:solidFill>
                <a:latin typeface="Arial"/>
                <a:cs typeface="Arial"/>
              </a:rPr>
              <a:t>	2</a:t>
            </a:r>
            <a:r>
              <a:rPr lang="nb-NO" sz="2400" dirty="0">
                <a:solidFill>
                  <a:prstClr val="black"/>
                </a:solidFill>
                <a:latin typeface="Arial"/>
                <a:cs typeface="Arial"/>
              </a:rPr>
              <a:t>.-3. november </a:t>
            </a:r>
          </a:p>
          <a:p>
            <a:pPr marL="342891" indent="-342891" defTabSz="457189" fontAlgn="auto">
              <a:lnSpc>
                <a:spcPct val="120000"/>
              </a:lnSpc>
              <a:spcBef>
                <a:spcPts val="500"/>
              </a:spcBef>
              <a:spcAft>
                <a:spcPts val="0"/>
              </a:spcAft>
              <a:buClr>
                <a:srgbClr val="869B50"/>
              </a:buClr>
              <a:buFont typeface="Arial"/>
              <a:buChar char="•"/>
              <a:defRPr/>
            </a:pPr>
            <a:r>
              <a:rPr lang="nb-NO" sz="2400" dirty="0">
                <a:solidFill>
                  <a:prstClr val="black"/>
                </a:solidFill>
                <a:latin typeface="Arial"/>
                <a:cs typeface="Arial"/>
              </a:rPr>
              <a:t>Programkonferanse Landsystemer	</a:t>
            </a:r>
            <a:r>
              <a:rPr lang="nb-NO" sz="2400" dirty="0" smtClean="0">
                <a:solidFill>
                  <a:prstClr val="black"/>
                </a:solidFill>
                <a:latin typeface="Arial"/>
                <a:cs typeface="Arial"/>
              </a:rPr>
              <a:t>						9</a:t>
            </a:r>
            <a:r>
              <a:rPr lang="nb-NO" sz="2400" dirty="0">
                <a:solidFill>
                  <a:prstClr val="black"/>
                </a:solidFill>
                <a:latin typeface="Arial"/>
                <a:cs typeface="Arial"/>
              </a:rPr>
              <a:t>. november</a:t>
            </a:r>
          </a:p>
          <a:p>
            <a:pPr marL="342891" indent="-342891" defTabSz="457189" fontAlgn="auto">
              <a:lnSpc>
                <a:spcPct val="120000"/>
              </a:lnSpc>
              <a:spcBef>
                <a:spcPts val="500"/>
              </a:spcBef>
              <a:spcAft>
                <a:spcPts val="0"/>
              </a:spcAft>
              <a:buClr>
                <a:srgbClr val="869B50"/>
              </a:buClr>
              <a:buFont typeface="Arial"/>
              <a:buChar char="•"/>
              <a:defRPr/>
            </a:pPr>
            <a:r>
              <a:rPr lang="nb-NO" sz="2400" dirty="0">
                <a:solidFill>
                  <a:prstClr val="black"/>
                </a:solidFill>
                <a:latin typeface="Arial"/>
                <a:cs typeface="Arial"/>
              </a:rPr>
              <a:t>Oppstartsseminar implementering av nasjonal strategi	30. nov – 1. </a:t>
            </a:r>
            <a:r>
              <a:rPr lang="nb-NO" sz="2400" dirty="0" err="1" smtClean="0">
                <a:solidFill>
                  <a:prstClr val="black"/>
                </a:solidFill>
                <a:latin typeface="Arial"/>
                <a:cs typeface="Arial"/>
              </a:rPr>
              <a:t>des</a:t>
            </a:r>
            <a:endParaRPr lang="nb-NO" sz="2400" dirty="0">
              <a:solidFill>
                <a:prstClr val="black"/>
              </a:solidFill>
              <a:latin typeface="Arial"/>
              <a:cs typeface="Arial"/>
            </a:endParaRPr>
          </a:p>
        </p:txBody>
      </p:sp>
    </p:spTree>
    <p:extLst>
      <p:ext uri="{BB962C8B-B14F-4D97-AF65-F5344CB8AC3E}">
        <p14:creationId xmlns:p14="http://schemas.microsoft.com/office/powerpoint/2010/main" val="20550448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53444C2-4854-4F55-9071-0B1EFF1ED671}"/>
              </a:ext>
            </a:extLst>
          </p:cNvPr>
          <p:cNvSpPr>
            <a:spLocks noGrp="1"/>
          </p:cNvSpPr>
          <p:nvPr>
            <p:ph type="title"/>
          </p:nvPr>
        </p:nvSpPr>
        <p:spPr/>
        <p:txBody>
          <a:bodyPr>
            <a:normAutofit/>
          </a:bodyPr>
          <a:lstStyle/>
          <a:p>
            <a:r>
              <a:rPr lang="en-US" dirty="0">
                <a:solidFill>
                  <a:schemeClr val="accent5"/>
                </a:solidFill>
              </a:rPr>
              <a:t>Aktiviteter 2021 </a:t>
            </a:r>
            <a:r>
              <a:rPr lang="en-US" dirty="0" err="1" smtClean="0">
                <a:solidFill>
                  <a:schemeClr val="accent5"/>
                </a:solidFill>
              </a:rPr>
              <a:t>jan</a:t>
            </a:r>
            <a:r>
              <a:rPr lang="en-US" dirty="0" smtClean="0">
                <a:solidFill>
                  <a:schemeClr val="accent5"/>
                </a:solidFill>
              </a:rPr>
              <a:t> </a:t>
            </a:r>
            <a:r>
              <a:rPr lang="en-US" dirty="0">
                <a:solidFill>
                  <a:schemeClr val="accent5"/>
                </a:solidFill>
              </a:rPr>
              <a:t>- </a:t>
            </a:r>
            <a:r>
              <a:rPr lang="en-US" dirty="0" smtClean="0">
                <a:solidFill>
                  <a:schemeClr val="accent5"/>
                </a:solidFill>
              </a:rPr>
              <a:t>mar</a:t>
            </a:r>
            <a:endParaRPr lang="nb-NO" dirty="0"/>
          </a:p>
        </p:txBody>
      </p:sp>
      <p:sp>
        <p:nvSpPr>
          <p:cNvPr id="3" name="Plassholder for innhold 2">
            <a:extLst>
              <a:ext uri="{FF2B5EF4-FFF2-40B4-BE49-F238E27FC236}">
                <a16:creationId xmlns:a16="http://schemas.microsoft.com/office/drawing/2014/main" id="{14B59337-15DB-4EDB-86AD-F006A7BA8BE7}"/>
              </a:ext>
            </a:extLst>
          </p:cNvPr>
          <p:cNvSpPr>
            <a:spLocks noGrp="1"/>
          </p:cNvSpPr>
          <p:nvPr>
            <p:ph idx="1"/>
          </p:nvPr>
        </p:nvSpPr>
        <p:spPr>
          <a:xfrm>
            <a:off x="282237" y="1600202"/>
            <a:ext cx="11618708" cy="5134739"/>
          </a:xfrm>
        </p:spPr>
        <p:txBody>
          <a:bodyPr wrap="square">
            <a:spAutoFit/>
          </a:bodyPr>
          <a:lstStyle/>
          <a:p>
            <a:pPr marL="342891" indent="-342891" defTabSz="457189">
              <a:spcBef>
                <a:spcPts val="500"/>
              </a:spcBef>
              <a:buClr>
                <a:srgbClr val="869B50"/>
              </a:buClr>
            </a:pPr>
            <a:r>
              <a:rPr lang="nb-NO" dirty="0" err="1">
                <a:solidFill>
                  <a:prstClr val="black"/>
                </a:solidFill>
              </a:rPr>
              <a:t>Teknologidag</a:t>
            </a:r>
            <a:r>
              <a:rPr lang="nb-NO" dirty="0">
                <a:solidFill>
                  <a:prstClr val="black"/>
                </a:solidFill>
              </a:rPr>
              <a:t> Sjøforsvaret, Bergen	</a:t>
            </a:r>
            <a:r>
              <a:rPr lang="nb-NO" dirty="0" smtClean="0">
                <a:solidFill>
                  <a:prstClr val="black"/>
                </a:solidFill>
              </a:rPr>
              <a:t>	20</a:t>
            </a:r>
            <a:r>
              <a:rPr lang="nb-NO" dirty="0">
                <a:solidFill>
                  <a:prstClr val="black"/>
                </a:solidFill>
              </a:rPr>
              <a:t>. – 21. januar </a:t>
            </a:r>
          </a:p>
          <a:p>
            <a:pPr marL="342891" indent="-342891" defTabSz="457189">
              <a:spcBef>
                <a:spcPts val="500"/>
              </a:spcBef>
              <a:buClr>
                <a:srgbClr val="869B50"/>
              </a:buClr>
            </a:pPr>
            <a:r>
              <a:rPr lang="nb-NO" dirty="0">
                <a:solidFill>
                  <a:prstClr val="black"/>
                </a:solidFill>
              </a:rPr>
              <a:t>Etikk og antikorrupsjonsseminar	</a:t>
            </a:r>
            <a:r>
              <a:rPr lang="nb-NO" dirty="0" smtClean="0">
                <a:solidFill>
                  <a:prstClr val="black"/>
                </a:solidFill>
              </a:rPr>
              <a:t>		27</a:t>
            </a:r>
            <a:r>
              <a:rPr lang="nb-NO" dirty="0">
                <a:solidFill>
                  <a:prstClr val="black"/>
                </a:solidFill>
              </a:rPr>
              <a:t>. januar </a:t>
            </a:r>
          </a:p>
          <a:p>
            <a:pPr marL="342891" indent="-342891" defTabSz="457189">
              <a:spcBef>
                <a:spcPts val="500"/>
              </a:spcBef>
              <a:buClr>
                <a:srgbClr val="869B50"/>
              </a:buClr>
            </a:pPr>
            <a:r>
              <a:rPr lang="nb-NO" dirty="0" smtClean="0">
                <a:solidFill>
                  <a:prstClr val="black"/>
                </a:solidFill>
              </a:rPr>
              <a:t>Ungdomspolitikertreff						3</a:t>
            </a:r>
            <a:r>
              <a:rPr lang="nb-NO" dirty="0">
                <a:solidFill>
                  <a:prstClr val="black"/>
                </a:solidFill>
              </a:rPr>
              <a:t>. februar</a:t>
            </a:r>
          </a:p>
          <a:p>
            <a:pPr marL="342891" indent="-342891" defTabSz="457189">
              <a:spcBef>
                <a:spcPts val="500"/>
              </a:spcBef>
              <a:buClr>
                <a:srgbClr val="869B50"/>
              </a:buClr>
            </a:pPr>
            <a:r>
              <a:rPr lang="nb-NO" dirty="0">
                <a:solidFill>
                  <a:prstClr val="black"/>
                </a:solidFill>
              </a:rPr>
              <a:t>Programkonferanse </a:t>
            </a:r>
            <a:r>
              <a:rPr lang="nb-NO" dirty="0" smtClean="0">
                <a:solidFill>
                  <a:prstClr val="black"/>
                </a:solidFill>
              </a:rPr>
              <a:t>Luft					9</a:t>
            </a:r>
            <a:r>
              <a:rPr lang="nb-NO" dirty="0">
                <a:solidFill>
                  <a:prstClr val="black"/>
                </a:solidFill>
              </a:rPr>
              <a:t>. februar</a:t>
            </a:r>
          </a:p>
          <a:p>
            <a:pPr marL="342891" indent="-342891" defTabSz="457189">
              <a:spcBef>
                <a:spcPts val="500"/>
              </a:spcBef>
              <a:buClr>
                <a:srgbClr val="869B50"/>
              </a:buClr>
            </a:pPr>
            <a:r>
              <a:rPr lang="nb-NO" dirty="0" err="1">
                <a:solidFill>
                  <a:prstClr val="black"/>
                </a:solidFill>
              </a:rPr>
              <a:t>Industridag</a:t>
            </a:r>
            <a:r>
              <a:rPr lang="nb-NO" dirty="0">
                <a:solidFill>
                  <a:prstClr val="black"/>
                </a:solidFill>
              </a:rPr>
              <a:t> </a:t>
            </a:r>
            <a:r>
              <a:rPr lang="nb-NO" dirty="0" smtClean="0">
                <a:solidFill>
                  <a:prstClr val="black"/>
                </a:solidFill>
              </a:rPr>
              <a:t>MBDA							10</a:t>
            </a:r>
            <a:r>
              <a:rPr lang="nb-NO" dirty="0">
                <a:solidFill>
                  <a:prstClr val="black"/>
                </a:solidFill>
              </a:rPr>
              <a:t>. februar</a:t>
            </a:r>
          </a:p>
          <a:p>
            <a:pPr marL="342891" indent="-342891" defTabSz="457189">
              <a:spcBef>
                <a:spcPts val="500"/>
              </a:spcBef>
              <a:buClr>
                <a:srgbClr val="869B50"/>
              </a:buClr>
            </a:pPr>
            <a:r>
              <a:rPr lang="nb-NO" dirty="0" smtClean="0">
                <a:solidFill>
                  <a:prstClr val="black"/>
                </a:solidFill>
              </a:rPr>
              <a:t>Eksportkontrollseminar					17</a:t>
            </a:r>
            <a:r>
              <a:rPr lang="nb-NO" dirty="0">
                <a:solidFill>
                  <a:prstClr val="black"/>
                </a:solidFill>
              </a:rPr>
              <a:t>. februar</a:t>
            </a:r>
          </a:p>
          <a:p>
            <a:pPr marL="342891" indent="-342891" defTabSz="457189">
              <a:spcBef>
                <a:spcPts val="500"/>
              </a:spcBef>
              <a:buClr>
                <a:srgbClr val="869B50"/>
              </a:buClr>
            </a:pPr>
            <a:r>
              <a:rPr lang="nb-NO" dirty="0">
                <a:solidFill>
                  <a:prstClr val="black"/>
                </a:solidFill>
              </a:rPr>
              <a:t>EDF Workshop m/Leonardo	</a:t>
            </a:r>
            <a:r>
              <a:rPr lang="nb-NO" dirty="0" smtClean="0">
                <a:solidFill>
                  <a:prstClr val="black"/>
                </a:solidFill>
              </a:rPr>
              <a:t>			Februar </a:t>
            </a:r>
            <a:r>
              <a:rPr lang="nb-NO" dirty="0">
                <a:solidFill>
                  <a:prstClr val="black"/>
                </a:solidFill>
              </a:rPr>
              <a:t>(dato TBD)</a:t>
            </a:r>
          </a:p>
          <a:p>
            <a:pPr marL="342891" indent="-342891" defTabSz="457189">
              <a:spcBef>
                <a:spcPts val="500"/>
              </a:spcBef>
              <a:buClr>
                <a:srgbClr val="869B50"/>
              </a:buClr>
            </a:pPr>
            <a:r>
              <a:rPr lang="nb-NO" dirty="0">
                <a:solidFill>
                  <a:prstClr val="black"/>
                </a:solidFill>
              </a:rPr>
              <a:t>DEFEXPO, </a:t>
            </a:r>
            <a:r>
              <a:rPr lang="nb-NO" dirty="0" smtClean="0">
                <a:solidFill>
                  <a:prstClr val="black"/>
                </a:solidFill>
              </a:rPr>
              <a:t>India							11</a:t>
            </a:r>
            <a:r>
              <a:rPr lang="nb-NO" dirty="0">
                <a:solidFill>
                  <a:prstClr val="black"/>
                </a:solidFill>
              </a:rPr>
              <a:t>. – 13. mars (TBD)</a:t>
            </a:r>
          </a:p>
          <a:p>
            <a:pPr marL="342891" indent="-342891" defTabSz="457189">
              <a:spcBef>
                <a:spcPts val="500"/>
              </a:spcBef>
              <a:buClr>
                <a:srgbClr val="869B50"/>
              </a:buClr>
            </a:pPr>
            <a:r>
              <a:rPr lang="nb-NO" dirty="0">
                <a:solidFill>
                  <a:prstClr val="black"/>
                </a:solidFill>
              </a:rPr>
              <a:t>Kvalitetsledelse og konfigurasjonsstyring, seminar	16. - 17. mars</a:t>
            </a:r>
          </a:p>
          <a:p>
            <a:pPr marL="342891" indent="-342891" defTabSz="457189">
              <a:spcBef>
                <a:spcPts val="500"/>
              </a:spcBef>
              <a:buClr>
                <a:srgbClr val="869B50"/>
              </a:buClr>
            </a:pPr>
            <a:r>
              <a:rPr lang="nb-NO" dirty="0">
                <a:solidFill>
                  <a:prstClr val="black"/>
                </a:solidFill>
              </a:rPr>
              <a:t>Programkonferanse </a:t>
            </a:r>
            <a:r>
              <a:rPr lang="nb-NO" dirty="0" smtClean="0">
                <a:solidFill>
                  <a:prstClr val="black"/>
                </a:solidFill>
              </a:rPr>
              <a:t>Sjø					29</a:t>
            </a:r>
            <a:r>
              <a:rPr lang="nb-NO" dirty="0">
                <a:solidFill>
                  <a:prstClr val="black"/>
                </a:solidFill>
              </a:rPr>
              <a:t>. mars</a:t>
            </a:r>
          </a:p>
          <a:p>
            <a:pPr marL="342891" indent="-342891" defTabSz="457189">
              <a:spcBef>
                <a:spcPts val="500"/>
              </a:spcBef>
              <a:buClr>
                <a:srgbClr val="869B50"/>
              </a:buClr>
            </a:pPr>
            <a:r>
              <a:rPr lang="nb-NO" dirty="0">
                <a:solidFill>
                  <a:prstClr val="black"/>
                </a:solidFill>
              </a:rPr>
              <a:t>Seminar ny sikkerhetslov  </a:t>
            </a:r>
            <a:r>
              <a:rPr lang="nb-NO" dirty="0" smtClean="0">
                <a:solidFill>
                  <a:prstClr val="black"/>
                </a:solidFill>
              </a:rPr>
              <a:t>         </a:t>
            </a:r>
            <a:r>
              <a:rPr lang="nb-NO" dirty="0">
                <a:solidFill>
                  <a:prstClr val="black"/>
                </a:solidFill>
              </a:rPr>
              <a:t>	</a:t>
            </a:r>
            <a:r>
              <a:rPr lang="nb-NO" dirty="0" smtClean="0">
                <a:solidFill>
                  <a:prstClr val="black"/>
                </a:solidFill>
              </a:rPr>
              <a:t>	dato TBD</a:t>
            </a:r>
            <a:endParaRPr lang="nb-NO" dirty="0">
              <a:solidFill>
                <a:prstClr val="black"/>
              </a:solidFill>
            </a:endParaRPr>
          </a:p>
        </p:txBody>
      </p:sp>
      <p:sp>
        <p:nvSpPr>
          <p:cNvPr id="4" name="Plassholder for bunntekst 3">
            <a:extLst>
              <a:ext uri="{FF2B5EF4-FFF2-40B4-BE49-F238E27FC236}">
                <a16:creationId xmlns:a16="http://schemas.microsoft.com/office/drawing/2014/main" id="{DB9FEDC8-158E-4728-B7ED-2D0B758BB914}"/>
              </a:ext>
            </a:extLst>
          </p:cNvPr>
          <p:cNvSpPr>
            <a:spLocks noGrp="1"/>
          </p:cNvSpPr>
          <p:nvPr>
            <p:ph type="ftr" sz="quarter" idx="4294967295"/>
          </p:nvPr>
        </p:nvSpPr>
        <p:spPr/>
        <p:txBody>
          <a:bodyPr/>
          <a:lstStyle/>
          <a:p>
            <a:pPr>
              <a:defRPr/>
            </a:pPr>
            <a:r>
              <a:rPr lang="en-US"/>
              <a:t>www.fsi.no</a:t>
            </a:r>
          </a:p>
        </p:txBody>
      </p:sp>
    </p:spTree>
    <p:extLst>
      <p:ext uri="{BB962C8B-B14F-4D97-AF65-F5344CB8AC3E}">
        <p14:creationId xmlns:p14="http://schemas.microsoft.com/office/powerpoint/2010/main" val="41446413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Aktiviteter 2022 </a:t>
            </a:r>
            <a:r>
              <a:rPr lang="nb-NO" dirty="0" err="1" smtClean="0"/>
              <a:t>apr</a:t>
            </a:r>
            <a:r>
              <a:rPr lang="nb-NO" dirty="0" smtClean="0"/>
              <a:t>-jul</a:t>
            </a:r>
            <a:endParaRPr lang="nb-NO" dirty="0"/>
          </a:p>
        </p:txBody>
      </p:sp>
      <p:sp>
        <p:nvSpPr>
          <p:cNvPr id="3" name="Plassholder for innhold 2"/>
          <p:cNvSpPr>
            <a:spLocks noGrp="1"/>
          </p:cNvSpPr>
          <p:nvPr>
            <p:ph idx="1"/>
          </p:nvPr>
        </p:nvSpPr>
        <p:spPr/>
        <p:txBody>
          <a:bodyPr/>
          <a:lstStyle/>
          <a:p>
            <a:r>
              <a:rPr lang="nb-NO" dirty="0"/>
              <a:t>NADIC Conference	</a:t>
            </a:r>
            <a:r>
              <a:rPr lang="nb-NO" dirty="0" smtClean="0"/>
              <a:t>		1. april</a:t>
            </a:r>
            <a:endParaRPr lang="nb-NO" dirty="0"/>
          </a:p>
          <a:p>
            <a:r>
              <a:rPr lang="nb-NO" dirty="0"/>
              <a:t>SEA AIR SPACE	</a:t>
            </a:r>
            <a:r>
              <a:rPr lang="nb-NO" dirty="0" smtClean="0"/>
              <a:t>		5</a:t>
            </a:r>
            <a:r>
              <a:rPr lang="nb-NO" dirty="0"/>
              <a:t>. -7. april</a:t>
            </a:r>
          </a:p>
          <a:p>
            <a:r>
              <a:rPr lang="nb-NO" dirty="0"/>
              <a:t>INFO/ERFA	</a:t>
            </a:r>
            <a:r>
              <a:rPr lang="nb-NO" dirty="0" smtClean="0"/>
              <a:t>			20</a:t>
            </a:r>
            <a:r>
              <a:rPr lang="nb-NO" dirty="0"/>
              <a:t>.-21. april</a:t>
            </a:r>
          </a:p>
          <a:p>
            <a:r>
              <a:rPr lang="nb-NO" dirty="0"/>
              <a:t>UK-NOR bilateralt seminar	</a:t>
            </a:r>
            <a:r>
              <a:rPr lang="nb-NO" dirty="0" smtClean="0"/>
              <a:t>	26</a:t>
            </a:r>
            <a:r>
              <a:rPr lang="nb-NO" dirty="0"/>
              <a:t>.-28. april</a:t>
            </a:r>
          </a:p>
          <a:p>
            <a:r>
              <a:rPr lang="nb-NO" dirty="0"/>
              <a:t>Programkonferanse </a:t>
            </a:r>
            <a:r>
              <a:rPr lang="nb-NO" dirty="0" smtClean="0"/>
              <a:t>INI	</a:t>
            </a:r>
            <a:r>
              <a:rPr lang="nb-NO" dirty="0"/>
              <a:t>	dato TBD 1.el 2. juni</a:t>
            </a:r>
          </a:p>
          <a:p>
            <a:r>
              <a:rPr lang="nb-NO" dirty="0" err="1"/>
              <a:t>Teknologidag</a:t>
            </a:r>
            <a:r>
              <a:rPr lang="nb-NO" dirty="0"/>
              <a:t> med HV	</a:t>
            </a:r>
            <a:r>
              <a:rPr lang="nb-NO" dirty="0" smtClean="0"/>
              <a:t>		1</a:t>
            </a:r>
            <a:r>
              <a:rPr lang="nb-NO" dirty="0"/>
              <a:t>.-2. juni</a:t>
            </a:r>
          </a:p>
          <a:p>
            <a:r>
              <a:rPr lang="nb-NO" dirty="0" err="1"/>
              <a:t>Eurosatory</a:t>
            </a:r>
            <a:r>
              <a:rPr lang="nb-NO" dirty="0"/>
              <a:t>, Paris	</a:t>
            </a:r>
            <a:r>
              <a:rPr lang="nb-NO" dirty="0" smtClean="0"/>
              <a:t>		13</a:t>
            </a:r>
            <a:r>
              <a:rPr lang="nb-NO" dirty="0"/>
              <a:t>.-17. juni</a:t>
            </a:r>
          </a:p>
          <a:p>
            <a:r>
              <a:rPr lang="nb-NO" dirty="0"/>
              <a:t>ILA Berlin	</a:t>
            </a:r>
            <a:r>
              <a:rPr lang="nb-NO" dirty="0" smtClean="0"/>
              <a:t>				22</a:t>
            </a:r>
            <a:r>
              <a:rPr lang="nb-NO" dirty="0"/>
              <a:t>.-25. juni</a:t>
            </a:r>
          </a:p>
          <a:p>
            <a:r>
              <a:rPr lang="nb-NO" dirty="0"/>
              <a:t>ARF/PRINSIX       </a:t>
            </a:r>
            <a:r>
              <a:rPr lang="nb-NO" dirty="0" smtClean="0"/>
              <a:t>            	     	dato </a:t>
            </a:r>
            <a:r>
              <a:rPr lang="nb-NO" dirty="0"/>
              <a:t>TBD</a:t>
            </a:r>
          </a:p>
          <a:p>
            <a:r>
              <a:rPr lang="nb-NO" dirty="0" err="1"/>
              <a:t>Farnborough</a:t>
            </a:r>
            <a:r>
              <a:rPr lang="nb-NO" dirty="0"/>
              <a:t> Air Show	</a:t>
            </a:r>
            <a:r>
              <a:rPr lang="nb-NO" dirty="0" smtClean="0"/>
              <a:t>		18</a:t>
            </a:r>
            <a:r>
              <a:rPr lang="nb-NO" dirty="0"/>
              <a:t>.-22. juli</a:t>
            </a:r>
          </a:p>
          <a:p>
            <a:endParaRPr lang="nb-NO" dirty="0"/>
          </a:p>
        </p:txBody>
      </p:sp>
    </p:spTree>
    <p:extLst>
      <p:ext uri="{BB962C8B-B14F-4D97-AF65-F5344CB8AC3E}">
        <p14:creationId xmlns:p14="http://schemas.microsoft.com/office/powerpoint/2010/main" val="2573785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Aktiviteter </a:t>
            </a:r>
            <a:r>
              <a:rPr lang="nb-NO" dirty="0" err="1" smtClean="0"/>
              <a:t>aug-des</a:t>
            </a:r>
            <a:endParaRPr lang="nb-NO" dirty="0"/>
          </a:p>
        </p:txBody>
      </p:sp>
      <p:sp>
        <p:nvSpPr>
          <p:cNvPr id="3" name="Plassholder for innhold 2"/>
          <p:cNvSpPr>
            <a:spLocks noGrp="1"/>
          </p:cNvSpPr>
          <p:nvPr>
            <p:ph idx="1"/>
          </p:nvPr>
        </p:nvSpPr>
        <p:spPr/>
        <p:txBody>
          <a:bodyPr/>
          <a:lstStyle/>
          <a:p>
            <a:r>
              <a:rPr lang="nb-NO" dirty="0"/>
              <a:t>Leverandørseminar / </a:t>
            </a:r>
            <a:r>
              <a:rPr lang="nb-NO" dirty="0" err="1"/>
              <a:t>FSi</a:t>
            </a:r>
            <a:r>
              <a:rPr lang="nb-NO" dirty="0"/>
              <a:t>-messen	25. -26. august</a:t>
            </a:r>
          </a:p>
          <a:p>
            <a:r>
              <a:rPr lang="nb-NO" dirty="0" smtClean="0"/>
              <a:t>MSPO				</a:t>
            </a:r>
            <a:r>
              <a:rPr lang="nb-NO" dirty="0"/>
              <a:t>	22. </a:t>
            </a:r>
            <a:r>
              <a:rPr lang="nb-NO" dirty="0" err="1"/>
              <a:t>sept</a:t>
            </a:r>
            <a:endParaRPr lang="nb-NO" dirty="0"/>
          </a:p>
          <a:p>
            <a:r>
              <a:rPr lang="nb-NO" dirty="0" smtClean="0"/>
              <a:t>AUSA				</a:t>
            </a:r>
            <a:r>
              <a:rPr lang="nb-NO" dirty="0"/>
              <a:t>	10. -12. oktober</a:t>
            </a:r>
          </a:p>
          <a:p>
            <a:endParaRPr lang="nb-NO" dirty="0"/>
          </a:p>
        </p:txBody>
      </p:sp>
    </p:spTree>
    <p:extLst>
      <p:ext uri="{BB962C8B-B14F-4D97-AF65-F5344CB8AC3E}">
        <p14:creationId xmlns:p14="http://schemas.microsoft.com/office/powerpoint/2010/main" val="79071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p:cNvSpPr>
            <a:spLocks noGrp="1"/>
          </p:cNvSpPr>
          <p:nvPr>
            <p:ph type="body" sz="quarter" idx="20"/>
          </p:nvPr>
        </p:nvSpPr>
        <p:spPr/>
        <p:txBody>
          <a:bodyPr/>
          <a:lstStyle/>
          <a:p>
            <a:r>
              <a:rPr lang="nb-NO" dirty="0" smtClean="0"/>
              <a:t>Spørsmål?</a:t>
            </a:r>
            <a:endParaRPr lang="nb-NO" dirty="0"/>
          </a:p>
        </p:txBody>
      </p:sp>
    </p:spTree>
    <p:extLst>
      <p:ext uri="{BB962C8B-B14F-4D97-AF65-F5344CB8AC3E}">
        <p14:creationId xmlns:p14="http://schemas.microsoft.com/office/powerpoint/2010/main" val="3880720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ilde 3"/>
          <p:cNvSpPr>
            <a:spLocks noGrp="1"/>
          </p:cNvSpPr>
          <p:nvPr>
            <p:ph type="pic" sz="quarter" idx="20"/>
          </p:nvPr>
        </p:nvSpPr>
        <p:spPr/>
      </p:sp>
      <p:sp>
        <p:nvSpPr>
          <p:cNvPr id="5" name="Plassholder for tekst 4"/>
          <p:cNvSpPr>
            <a:spLocks noGrp="1"/>
          </p:cNvSpPr>
          <p:nvPr>
            <p:ph type="body" sz="quarter" idx="21"/>
          </p:nvPr>
        </p:nvSpPr>
        <p:spPr/>
        <p:txBody>
          <a:bodyPr/>
          <a:lstStyle/>
          <a:p>
            <a:r>
              <a:rPr lang="nb-NO" dirty="0" smtClean="0"/>
              <a:t>Status utvalgte prosjekter</a:t>
            </a:r>
            <a:endParaRPr lang="nb-NO" dirty="0"/>
          </a:p>
        </p:txBody>
      </p:sp>
      <p:sp>
        <p:nvSpPr>
          <p:cNvPr id="6" name="Plassholder for tekst 5"/>
          <p:cNvSpPr>
            <a:spLocks noGrp="1"/>
          </p:cNvSpPr>
          <p:nvPr>
            <p:ph type="body" sz="quarter" idx="22"/>
          </p:nvPr>
        </p:nvSpPr>
        <p:spPr/>
        <p:txBody>
          <a:bodyPr/>
          <a:lstStyle/>
          <a:p>
            <a:endParaRPr lang="nb-NO"/>
          </a:p>
        </p:txBody>
      </p:sp>
    </p:spTree>
    <p:extLst>
      <p:ext uri="{BB962C8B-B14F-4D97-AF65-F5344CB8AC3E}">
        <p14:creationId xmlns:p14="http://schemas.microsoft.com/office/powerpoint/2010/main" val="294531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Standardfartøyer</a:t>
            </a:r>
            <a:endParaRPr lang="nb-NO" dirty="0"/>
          </a:p>
        </p:txBody>
      </p:sp>
      <p:sp>
        <p:nvSpPr>
          <p:cNvPr id="3" name="Plassholder for innhold 2"/>
          <p:cNvSpPr>
            <a:spLocks noGrp="1"/>
          </p:cNvSpPr>
          <p:nvPr>
            <p:ph idx="1"/>
          </p:nvPr>
        </p:nvSpPr>
        <p:spPr/>
        <p:txBody>
          <a:bodyPr/>
          <a:lstStyle/>
          <a:p>
            <a:pPr marL="457200" indent="-457200">
              <a:buFont typeface="Arial" panose="020B0604020202020204" pitchFamily="34" charset="0"/>
              <a:buChar char="•"/>
            </a:pPr>
            <a:r>
              <a:rPr lang="nb-NO" dirty="0"/>
              <a:t>Se tekst i </a:t>
            </a:r>
            <a:r>
              <a:rPr lang="nb-NO" dirty="0" err="1"/>
              <a:t>Prop</a:t>
            </a:r>
            <a:r>
              <a:rPr lang="nb-NO" dirty="0"/>
              <a:t> 1S (2020-2021) </a:t>
            </a:r>
            <a:r>
              <a:rPr lang="nb-NO" dirty="0" err="1"/>
              <a:t>pkt</a:t>
            </a:r>
            <a:r>
              <a:rPr lang="nb-NO" dirty="0"/>
              <a:t> 6.5</a:t>
            </a:r>
          </a:p>
          <a:p>
            <a:pPr marL="457200" indent="-457200">
              <a:buFont typeface="Arial" panose="020B0604020202020204" pitchFamily="34" charset="0"/>
              <a:buChar char="•"/>
            </a:pPr>
            <a:r>
              <a:rPr lang="nb-NO" dirty="0"/>
              <a:t>Konseptvalgutredning for </a:t>
            </a:r>
            <a:r>
              <a:rPr lang="nb-NO"/>
              <a:t>standardfartøyer planlegges iverksatt </a:t>
            </a:r>
            <a:r>
              <a:rPr lang="nb-NO" dirty="0"/>
              <a:t>ila Q1 2022</a:t>
            </a:r>
          </a:p>
          <a:p>
            <a:pPr marL="457200" indent="-457200">
              <a:buFont typeface="Arial" panose="020B0604020202020204" pitchFamily="34" charset="0"/>
              <a:buChar char="•"/>
            </a:pPr>
            <a:r>
              <a:rPr lang="nb-NO" dirty="0"/>
              <a:t>Finansiering</a:t>
            </a:r>
            <a:r>
              <a:rPr lang="nb-NO"/>
              <a:t> </a:t>
            </a:r>
            <a:r>
              <a:rPr lang="nb-NO" dirty="0"/>
              <a:t>uavklart</a:t>
            </a:r>
          </a:p>
          <a:p>
            <a:pPr marL="457200" indent="-457200">
              <a:buFont typeface="Arial" panose="020B0604020202020204" pitchFamily="34" charset="0"/>
              <a:buChar char="•"/>
            </a:pPr>
            <a:endParaRPr lang="nb-NO" dirty="0"/>
          </a:p>
          <a:p>
            <a:pPr marL="457200" indent="-457200">
              <a:buFont typeface="Arial" panose="020B0604020202020204" pitchFamily="34" charset="0"/>
              <a:buChar char="•"/>
            </a:pPr>
            <a:endParaRPr lang="nb-NO" dirty="0"/>
          </a:p>
          <a:p>
            <a:endParaRPr lang="nb-NO" dirty="0"/>
          </a:p>
        </p:txBody>
      </p:sp>
    </p:spTree>
    <p:extLst>
      <p:ext uri="{BB962C8B-B14F-4D97-AF65-F5344CB8AC3E}">
        <p14:creationId xmlns:p14="http://schemas.microsoft.com/office/powerpoint/2010/main" val="316505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Overflatestruktur Marinen</a:t>
            </a:r>
            <a:endParaRPr lang="nb-NO" dirty="0"/>
          </a:p>
        </p:txBody>
      </p:sp>
      <p:sp>
        <p:nvSpPr>
          <p:cNvPr id="3" name="Plassholder for innhold 2"/>
          <p:cNvSpPr>
            <a:spLocks noGrp="1"/>
          </p:cNvSpPr>
          <p:nvPr>
            <p:ph idx="1"/>
          </p:nvPr>
        </p:nvSpPr>
        <p:spPr>
          <a:xfrm>
            <a:off x="1198950" y="1592797"/>
            <a:ext cx="9793225" cy="4860539"/>
          </a:xfrm>
        </p:spPr>
        <p:txBody>
          <a:bodyPr/>
          <a:lstStyle/>
          <a:p>
            <a:pPr lvl="0"/>
            <a:r>
              <a:rPr lang="nb-NO" dirty="0"/>
              <a:t>Utredning </a:t>
            </a:r>
            <a:r>
              <a:rPr lang="nb-NO"/>
              <a:t>av </a:t>
            </a:r>
            <a:r>
              <a:rPr lang="nb-NO" dirty="0"/>
              <a:t>«</a:t>
            </a:r>
            <a:r>
              <a:rPr lang="nb-NO"/>
              <a:t>Krigføring </a:t>
            </a:r>
            <a:r>
              <a:rPr lang="nb-NO" dirty="0"/>
              <a:t>i det maritime domenet</a:t>
            </a:r>
            <a:r>
              <a:rPr lang="nb-NO"/>
              <a:t>» er </a:t>
            </a:r>
            <a:r>
              <a:rPr lang="nb-NO" dirty="0"/>
              <a:t>en grunnlagsutredning og ble levert FSJ i forrige uke.</a:t>
            </a:r>
          </a:p>
          <a:p>
            <a:r>
              <a:rPr lang="nb-NO" dirty="0"/>
              <a:t>Avsnittet i </a:t>
            </a:r>
            <a:r>
              <a:rPr lang="nb-NO"/>
              <a:t>LTP </a:t>
            </a:r>
            <a:r>
              <a:rPr lang="nb-NO" dirty="0"/>
              <a:t>(</a:t>
            </a:r>
            <a:r>
              <a:rPr lang="nb-NO"/>
              <a:t>Prop 14S</a:t>
            </a:r>
            <a:r>
              <a:rPr lang="nb-NO" dirty="0"/>
              <a:t>)</a:t>
            </a:r>
            <a:r>
              <a:rPr lang="nb-NO"/>
              <a:t> </a:t>
            </a:r>
            <a:r>
              <a:rPr lang="nb-NO" dirty="0"/>
              <a:t>vedr overflatekampstruktur gir rammene for arbeidet.</a:t>
            </a:r>
          </a:p>
          <a:p>
            <a:pPr lvl="0"/>
            <a:r>
              <a:rPr lang="nb-NO" dirty="0"/>
              <a:t>Regjeringen skal til Stortinget med saken vedr ny overflatestruktur ila 2022.</a:t>
            </a:r>
          </a:p>
          <a:p>
            <a:pPr lvl="0"/>
            <a:r>
              <a:rPr lang="nb-NO" dirty="0"/>
              <a:t>Følges opp med Konseptvalgutredning</a:t>
            </a:r>
          </a:p>
          <a:p>
            <a:endParaRPr lang="nb-NO" dirty="0"/>
          </a:p>
        </p:txBody>
      </p:sp>
    </p:spTree>
    <p:extLst>
      <p:ext uri="{BB962C8B-B14F-4D97-AF65-F5344CB8AC3E}">
        <p14:creationId xmlns:p14="http://schemas.microsoft.com/office/powerpoint/2010/main" val="1343025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P6096 </a:t>
            </a:r>
            <a:r>
              <a:rPr lang="nb-NO" dirty="0" err="1" smtClean="0"/>
              <a:t>MLU</a:t>
            </a:r>
            <a:r>
              <a:rPr lang="nb-NO" dirty="0" smtClean="0"/>
              <a:t> fregatt</a:t>
            </a:r>
            <a:endParaRPr lang="nb-NO" dirty="0"/>
          </a:p>
        </p:txBody>
      </p:sp>
      <p:sp>
        <p:nvSpPr>
          <p:cNvPr id="3" name="Plassholder for innhold 2"/>
          <p:cNvSpPr>
            <a:spLocks noGrp="1"/>
          </p:cNvSpPr>
          <p:nvPr>
            <p:ph idx="1"/>
          </p:nvPr>
        </p:nvSpPr>
        <p:spPr>
          <a:xfrm>
            <a:off x="1198801" y="1592797"/>
            <a:ext cx="5761295" cy="4525963"/>
          </a:xfrm>
        </p:spPr>
        <p:txBody>
          <a:bodyPr/>
          <a:lstStyle/>
          <a:p>
            <a:pPr marL="457200" indent="-457200">
              <a:buFont typeface="Arial" panose="020B0604020202020204" pitchFamily="34" charset="0"/>
              <a:buChar char="•"/>
            </a:pPr>
            <a:r>
              <a:rPr lang="nb-NO" dirty="0"/>
              <a:t>Konseptuell løsning mottatt</a:t>
            </a:r>
          </a:p>
          <a:p>
            <a:pPr marL="457200" indent="-457200">
              <a:buFont typeface="Arial" panose="020B0604020202020204" pitchFamily="34" charset="0"/>
              <a:buChar char="•"/>
            </a:pPr>
            <a:r>
              <a:rPr lang="nb-NO" dirty="0"/>
              <a:t>EKS 1 ferdigstilt i juni</a:t>
            </a:r>
          </a:p>
          <a:p>
            <a:pPr marL="457200" indent="-457200">
              <a:buFont typeface="Arial" panose="020B0604020202020204" pitchFamily="34" charset="0"/>
              <a:buChar char="•"/>
            </a:pPr>
            <a:r>
              <a:rPr lang="nb-NO" dirty="0"/>
              <a:t>Forsvarsindustriell analyse gjennomført</a:t>
            </a:r>
          </a:p>
          <a:p>
            <a:pPr marL="457200" indent="-457200">
              <a:buFont typeface="Arial" panose="020B0604020202020204" pitchFamily="34" charset="0"/>
              <a:buChar char="•"/>
            </a:pPr>
            <a:r>
              <a:rPr lang="nb-NO" dirty="0"/>
              <a:t>Oppdrag om SSD forventes i 2021</a:t>
            </a:r>
          </a:p>
          <a:p>
            <a:pPr marL="457200" indent="-457200">
              <a:buFont typeface="Arial" panose="020B0604020202020204" pitchFamily="34" charset="0"/>
              <a:buChar char="•"/>
            </a:pPr>
            <a:r>
              <a:rPr lang="nb-NO" dirty="0"/>
              <a:t>Prosjektet planlegges fremmet for Stortinget i 2023</a:t>
            </a:r>
          </a:p>
        </p:txBody>
      </p:sp>
      <p:pic>
        <p:nvPicPr>
          <p:cNvPr id="6" name="Plassholder for bilde 5"/>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3113" r="7418"/>
          <a:stretch/>
        </p:blipFill>
        <p:spPr>
          <a:xfrm>
            <a:off x="7200800" y="1439652"/>
            <a:ext cx="5015880" cy="4203700"/>
          </a:xfrm>
        </p:spPr>
      </p:pic>
      <p:sp>
        <p:nvSpPr>
          <p:cNvPr id="8" name="TekstSylinder 7"/>
          <p:cNvSpPr txBox="1"/>
          <p:nvPr/>
        </p:nvSpPr>
        <p:spPr>
          <a:xfrm>
            <a:off x="9606670" y="5367415"/>
            <a:ext cx="2610010" cy="246221"/>
          </a:xfrm>
          <a:prstGeom prst="rect">
            <a:avLst/>
          </a:prstGeom>
          <a:noFill/>
        </p:spPr>
        <p:txBody>
          <a:bodyPr wrap="none" rtlCol="0">
            <a:spAutoFit/>
          </a:bodyPr>
          <a:lstStyle/>
          <a:p>
            <a:r>
              <a:rPr lang="nb-NO" sz="1000" dirty="0" smtClean="0">
                <a:solidFill>
                  <a:schemeClr val="bg1"/>
                </a:solidFill>
              </a:rPr>
              <a:t>Foto: </a:t>
            </a:r>
            <a:r>
              <a:rPr lang="nb-NO" sz="1000" u="sng" dirty="0">
                <a:solidFill>
                  <a:schemeClr val="bg1"/>
                </a:solidFill>
              </a:rPr>
              <a:t>Marius Vågenes Villanger </a:t>
            </a:r>
            <a:r>
              <a:rPr lang="nb-NO" sz="1000" u="sng" dirty="0" smtClean="0">
                <a:solidFill>
                  <a:schemeClr val="bg1"/>
                </a:solidFill>
              </a:rPr>
              <a:t>/ Forsvaret</a:t>
            </a:r>
            <a:endParaRPr lang="nb-NO" sz="1000" dirty="0">
              <a:solidFill>
                <a:schemeClr val="bg1"/>
              </a:solidFill>
            </a:endParaRPr>
          </a:p>
        </p:txBody>
      </p:sp>
    </p:spTree>
    <p:extLst>
      <p:ext uri="{BB962C8B-B14F-4D97-AF65-F5344CB8AC3E}">
        <p14:creationId xmlns:p14="http://schemas.microsoft.com/office/powerpoint/2010/main" val="1310436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P6380/1/2/3 Oppgradering Kystjegerkommandoen</a:t>
            </a:r>
            <a:endParaRPr lang="nb-NO" dirty="0"/>
          </a:p>
        </p:txBody>
      </p:sp>
      <p:sp>
        <p:nvSpPr>
          <p:cNvPr id="3" name="Plassholder for innhold 2"/>
          <p:cNvSpPr>
            <a:spLocks noGrp="1"/>
          </p:cNvSpPr>
          <p:nvPr>
            <p:ph idx="1"/>
          </p:nvPr>
        </p:nvSpPr>
        <p:spPr/>
        <p:txBody>
          <a:bodyPr/>
          <a:lstStyle/>
          <a:p>
            <a:pPr marL="457200" indent="-457200">
              <a:buFont typeface="Arial" panose="020B0604020202020204" pitchFamily="34" charset="0"/>
              <a:buChar char="•"/>
            </a:pPr>
            <a:r>
              <a:rPr lang="nb-NO" dirty="0" smtClean="0"/>
              <a:t>Konseptvalgutredning er mottatt fra Forsvaret</a:t>
            </a:r>
          </a:p>
          <a:p>
            <a:pPr marL="457200" indent="-457200">
              <a:buFont typeface="Arial" panose="020B0604020202020204" pitchFamily="34" charset="0"/>
              <a:buChar char="•"/>
            </a:pPr>
            <a:r>
              <a:rPr lang="nb-NO" dirty="0" smtClean="0"/>
              <a:t>Prosjektene organiseres noe annerledes enn først tiltenkt</a:t>
            </a:r>
          </a:p>
          <a:p>
            <a:pPr marL="457200" indent="-457200">
              <a:buFont typeface="Arial" panose="020B0604020202020204" pitchFamily="34" charset="0"/>
              <a:buChar char="•"/>
            </a:pPr>
            <a:r>
              <a:rPr lang="nb-NO" dirty="0" smtClean="0"/>
              <a:t>Oppstart planlagt i 2023</a:t>
            </a:r>
          </a:p>
        </p:txBody>
      </p:sp>
      <p:pic>
        <p:nvPicPr>
          <p:cNvPr id="46" name="Bilde 45"/>
          <p:cNvPicPr>
            <a:picLocks noChangeAspect="1"/>
          </p:cNvPicPr>
          <p:nvPr/>
        </p:nvPicPr>
        <p:blipFill>
          <a:blip r:embed="rId3"/>
          <a:stretch>
            <a:fillRect/>
          </a:stretch>
        </p:blipFill>
        <p:spPr>
          <a:xfrm>
            <a:off x="1631504" y="3679891"/>
            <a:ext cx="3655670" cy="2438869"/>
          </a:xfrm>
          <a:prstGeom prst="rect">
            <a:avLst/>
          </a:prstGeom>
        </p:spPr>
      </p:pic>
      <p:pic>
        <p:nvPicPr>
          <p:cNvPr id="47" name="Bilde 46"/>
          <p:cNvPicPr>
            <a:picLocks noChangeAspect="1"/>
          </p:cNvPicPr>
          <p:nvPr/>
        </p:nvPicPr>
        <p:blipFill>
          <a:blip r:embed="rId4"/>
          <a:stretch>
            <a:fillRect/>
          </a:stretch>
        </p:blipFill>
        <p:spPr>
          <a:xfrm>
            <a:off x="6888088" y="3679891"/>
            <a:ext cx="3676207" cy="2450804"/>
          </a:xfrm>
          <a:prstGeom prst="rect">
            <a:avLst/>
          </a:prstGeom>
        </p:spPr>
      </p:pic>
    </p:spTree>
    <p:extLst>
      <p:ext uri="{BB962C8B-B14F-4D97-AF65-F5344CB8AC3E}">
        <p14:creationId xmlns:p14="http://schemas.microsoft.com/office/powerpoint/2010/main" val="68603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P1082 NH90 Block 2 oppgradering</a:t>
            </a:r>
          </a:p>
        </p:txBody>
      </p:sp>
      <p:sp>
        <p:nvSpPr>
          <p:cNvPr id="3" name="Plassholder for innhold 2"/>
          <p:cNvSpPr>
            <a:spLocks noGrp="1"/>
          </p:cNvSpPr>
          <p:nvPr>
            <p:ph idx="1"/>
          </p:nvPr>
        </p:nvSpPr>
        <p:spPr>
          <a:xfrm>
            <a:off x="1198800" y="1592797"/>
            <a:ext cx="6841416" cy="4525963"/>
          </a:xfrm>
        </p:spPr>
        <p:txBody>
          <a:bodyPr/>
          <a:lstStyle/>
          <a:p>
            <a:pPr marL="457200" indent="-457200">
              <a:buFont typeface="Arial" panose="020B0604020202020204" pitchFamily="34" charset="0"/>
              <a:buChar char="•"/>
            </a:pPr>
            <a:r>
              <a:rPr lang="nb-NO" dirty="0" smtClean="0"/>
              <a:t>Forsvarsindustriell vurdering gjennomført</a:t>
            </a:r>
          </a:p>
          <a:p>
            <a:pPr marL="457200" indent="-457200">
              <a:buFont typeface="Arial" panose="020B0604020202020204" pitchFamily="34" charset="0"/>
              <a:buChar char="•"/>
            </a:pPr>
            <a:r>
              <a:rPr lang="nb-NO" dirty="0" err="1" smtClean="0"/>
              <a:t>KVU</a:t>
            </a:r>
            <a:r>
              <a:rPr lang="nb-NO" dirty="0" smtClean="0"/>
              <a:t> </a:t>
            </a:r>
            <a:r>
              <a:rPr lang="nb-NO" dirty="0"/>
              <a:t>mottatt</a:t>
            </a:r>
          </a:p>
          <a:p>
            <a:pPr marL="457200" indent="-457200">
              <a:buFont typeface="Arial" panose="020B0604020202020204" pitchFamily="34" charset="0"/>
              <a:buChar char="•"/>
            </a:pPr>
            <a:r>
              <a:rPr lang="nb-NO" dirty="0"/>
              <a:t>EKS 1 </a:t>
            </a:r>
            <a:r>
              <a:rPr lang="nb-NO" dirty="0" smtClean="0"/>
              <a:t>fullført</a:t>
            </a:r>
            <a:endParaRPr lang="nb-NO" dirty="0"/>
          </a:p>
          <a:p>
            <a:pPr marL="457200" indent="-457200">
              <a:buFont typeface="Arial" panose="020B0604020202020204" pitchFamily="34" charset="0"/>
              <a:buChar char="•"/>
            </a:pPr>
            <a:r>
              <a:rPr lang="nb-NO" dirty="0"/>
              <a:t>SSD </a:t>
            </a:r>
            <a:r>
              <a:rPr lang="nb-NO" dirty="0" smtClean="0"/>
              <a:t>under utarbeidelse</a:t>
            </a:r>
            <a:endParaRPr lang="nb-NO" dirty="0"/>
          </a:p>
          <a:p>
            <a:pPr marL="457200" indent="-457200">
              <a:buFont typeface="Arial" panose="020B0604020202020204" pitchFamily="34" charset="0"/>
              <a:buChar char="•"/>
            </a:pPr>
            <a:r>
              <a:rPr lang="nb-NO" dirty="0"/>
              <a:t>Prosjektet planlegges fremmet for Stortinget høsten </a:t>
            </a:r>
            <a:r>
              <a:rPr lang="nb-NO" dirty="0" smtClean="0"/>
              <a:t>2022</a:t>
            </a:r>
            <a:endParaRPr lang="nb-NO" dirty="0"/>
          </a:p>
          <a:p>
            <a:pPr marL="457200" indent="-457200">
              <a:buFont typeface="Arial" panose="020B0604020202020204" pitchFamily="34" charset="0"/>
              <a:buChar char="•"/>
            </a:pPr>
            <a:endParaRPr lang="nb-NO" dirty="0"/>
          </a:p>
          <a:p>
            <a:pPr marL="457200" indent="-457200">
              <a:buFont typeface="Arial" panose="020B0604020202020204" pitchFamily="34" charset="0"/>
              <a:buChar char="•"/>
            </a:pPr>
            <a:endParaRPr lang="nb-NO" dirty="0"/>
          </a:p>
          <a:p>
            <a:pPr marL="0" indent="0"/>
            <a:endParaRPr lang="nb-NO" dirty="0"/>
          </a:p>
        </p:txBody>
      </p:sp>
      <p:pic>
        <p:nvPicPr>
          <p:cNvPr id="4" name="Bilde 3"/>
          <p:cNvPicPr>
            <a:picLocks noChangeAspect="1"/>
          </p:cNvPicPr>
          <p:nvPr/>
        </p:nvPicPr>
        <p:blipFill rotWithShape="1">
          <a:blip r:embed="rId3">
            <a:extLst>
              <a:ext uri="{28A0092B-C50C-407E-A947-70E740481C1C}">
                <a14:useLocalDpi xmlns:a14="http://schemas.microsoft.com/office/drawing/2010/main" val="0"/>
              </a:ext>
            </a:extLst>
          </a:blip>
          <a:srcRect l="3535" r="39904"/>
          <a:stretch/>
        </p:blipFill>
        <p:spPr>
          <a:xfrm>
            <a:off x="8040216" y="1590418"/>
            <a:ext cx="3960440" cy="4671645"/>
          </a:xfrm>
          <a:prstGeom prst="rect">
            <a:avLst/>
          </a:prstGeom>
        </p:spPr>
      </p:pic>
      <p:sp>
        <p:nvSpPr>
          <p:cNvPr id="5" name="TekstSylinder 4"/>
          <p:cNvSpPr txBox="1"/>
          <p:nvPr/>
        </p:nvSpPr>
        <p:spPr>
          <a:xfrm>
            <a:off x="9759337" y="6025358"/>
            <a:ext cx="2241319" cy="246221"/>
          </a:xfrm>
          <a:prstGeom prst="rect">
            <a:avLst/>
          </a:prstGeom>
          <a:noFill/>
        </p:spPr>
        <p:txBody>
          <a:bodyPr wrap="none" rtlCol="0">
            <a:spAutoFit/>
          </a:bodyPr>
          <a:lstStyle/>
          <a:p>
            <a:r>
              <a:rPr lang="nb-NO" sz="1000" dirty="0" smtClean="0">
                <a:solidFill>
                  <a:schemeClr val="bg1">
                    <a:lumMod val="85000"/>
                  </a:schemeClr>
                </a:solidFill>
              </a:rPr>
              <a:t>Foto: Onar Digernes Aase/Forsvaret</a:t>
            </a:r>
            <a:endParaRPr lang="nb-NO" sz="1000" dirty="0">
              <a:solidFill>
                <a:schemeClr val="bg1">
                  <a:lumMod val="85000"/>
                </a:schemeClr>
              </a:solidFill>
            </a:endParaRPr>
          </a:p>
        </p:txBody>
      </p:sp>
    </p:spTree>
    <p:extLst>
      <p:ext uri="{BB962C8B-B14F-4D97-AF65-F5344CB8AC3E}">
        <p14:creationId xmlns:p14="http://schemas.microsoft.com/office/powerpoint/2010/main" val="268401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P1060 og </a:t>
            </a:r>
            <a:r>
              <a:rPr lang="nb-NO"/>
              <a:t>P1083 Oppdatering av </a:t>
            </a:r>
            <a:r>
              <a:rPr lang="nb-NO" dirty="0"/>
              <a:t>Skjold klassen</a:t>
            </a:r>
          </a:p>
        </p:txBody>
      </p:sp>
      <p:sp>
        <p:nvSpPr>
          <p:cNvPr id="3" name="Plassholder for innhold 2"/>
          <p:cNvSpPr>
            <a:spLocks noGrp="1"/>
          </p:cNvSpPr>
          <p:nvPr>
            <p:ph idx="1"/>
          </p:nvPr>
        </p:nvSpPr>
        <p:spPr/>
        <p:txBody>
          <a:bodyPr/>
          <a:lstStyle/>
          <a:p>
            <a:pPr marL="457200" indent="-457200">
              <a:buFont typeface="Arial" panose="020B0604020202020204" pitchFamily="34" charset="0"/>
              <a:buChar char="•"/>
            </a:pPr>
            <a:r>
              <a:rPr lang="nb-NO" dirty="0"/>
              <a:t>Levetidsforlengelse til 2030 og oppgraderinger</a:t>
            </a:r>
          </a:p>
          <a:p>
            <a:pPr marL="457200" indent="-457200">
              <a:buFont typeface="Arial" panose="020B0604020202020204" pitchFamily="34" charset="0"/>
              <a:buChar char="•"/>
            </a:pPr>
            <a:r>
              <a:rPr lang="nb-NO" dirty="0"/>
              <a:t>P1060 - Skipsteknisk</a:t>
            </a:r>
          </a:p>
          <a:p>
            <a:pPr marL="457200" indent="-457200">
              <a:buFont typeface="Arial" panose="020B0604020202020204" pitchFamily="34" charset="0"/>
              <a:buChar char="•"/>
            </a:pPr>
            <a:r>
              <a:rPr lang="nb-NO" dirty="0"/>
              <a:t>P1083 - Kampledelsessystem</a:t>
            </a:r>
          </a:p>
          <a:p>
            <a:pPr marL="457200" indent="-457200">
              <a:buFont typeface="Arial" panose="020B0604020202020204" pitchFamily="34" charset="0"/>
              <a:buChar char="•"/>
            </a:pPr>
            <a:r>
              <a:rPr lang="nb-NO" dirty="0"/>
              <a:t>Begge prosjekt igangsatt og tidligsamarbeid inngått</a:t>
            </a:r>
          </a:p>
        </p:txBody>
      </p:sp>
    </p:spTree>
    <p:extLst>
      <p:ext uri="{BB962C8B-B14F-4D97-AF65-F5344CB8AC3E}">
        <p14:creationId xmlns:p14="http://schemas.microsoft.com/office/powerpoint/2010/main" val="2349133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MOR_MAL for departementene">
  <a:themeElements>
    <a:clrScheme name="DSS - FD">
      <a:dk1>
        <a:sysClr val="windowText" lastClr="000000"/>
      </a:dk1>
      <a:lt1>
        <a:sysClr val="window" lastClr="FFFFFF"/>
      </a:lt1>
      <a:dk2>
        <a:srgbClr val="726E20"/>
      </a:dk2>
      <a:lt2>
        <a:srgbClr val="EAE8E5"/>
      </a:lt2>
      <a:accent1>
        <a:srgbClr val="726E20"/>
      </a:accent1>
      <a:accent2>
        <a:srgbClr val="C3D3DF"/>
      </a:accent2>
      <a:accent3>
        <a:srgbClr val="002857"/>
      </a:accent3>
      <a:accent4>
        <a:srgbClr val="D5D6D2"/>
      </a:accent4>
      <a:accent5>
        <a:srgbClr val="747678"/>
      </a:accent5>
      <a:accent6>
        <a:srgbClr val="703D29"/>
      </a:accent6>
      <a:hlink>
        <a:srgbClr val="012169"/>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D-pptmal_16-9_Norsk.potx" id="{BF9BD0A7-0AB8-4FA7-B4E0-22F202AE80A2}" vid="{8F501E6D-3BC2-4545-9F6A-CC0E2673EA1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5B7B22382D8144F915C7FD21A34CABE" ma:contentTypeVersion="10" ma:contentTypeDescription="Opprett et nytt dokument." ma:contentTypeScope="" ma:versionID="930a9ba58419b82c612f81ddff53c357">
  <xsd:schema xmlns:xsd="http://www.w3.org/2001/XMLSchema" xmlns:xs="http://www.w3.org/2001/XMLSchema" xmlns:p="http://schemas.microsoft.com/office/2006/metadata/properties" xmlns:ns2="d8b48a73-73eb-4186-a1ce-cfbf40380b7c" xmlns:ns3="http://schemas.microsoft.com/sharepoint/v4" targetNamespace="http://schemas.microsoft.com/office/2006/metadata/properties" ma:root="true" ma:fieldsID="ba522555dea0a3d41969d44911b9cfbd" ns2:_="" ns3:_="">
    <xsd:import namespace="d8b48a73-73eb-4186-a1ce-cfbf40380b7c"/>
    <xsd:import namespace="http://schemas.microsoft.com/sharepoint/v4"/>
    <xsd:element name="properties">
      <xsd:complexType>
        <xsd:sequence>
          <xsd:element name="documentManagement">
            <xsd:complexType>
              <xsd:all>
                <xsd:element ref="ns2:Hovedomr_x00e5_det" minOccurs="0"/>
                <xsd:element ref="ns2:Dokumenttype" minOccurs="0"/>
                <xsd:element ref="ns2:Gradering" minOccurs="0"/>
                <xsd:element ref="ns2:Kategori" minOccurs="0"/>
                <xsd:element ref="ns2:Beskrivelse" minOccurs="0"/>
                <xsd:element ref="ns3:IconOverlay" minOccurs="0"/>
                <xsd:element ref="ns2:Relevant_x0020_m_x00f8_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b48a73-73eb-4186-a1ce-cfbf40380b7c" elementFormDefault="qualified">
    <xsd:import namespace="http://schemas.microsoft.com/office/2006/documentManagement/types"/>
    <xsd:import namespace="http://schemas.microsoft.com/office/infopath/2007/PartnerControls"/>
    <xsd:element name="Hovedomr_x00e5_det" ma:index="8" nillable="true" ma:displayName="Hovedområde" ma:description="Angir hovedområde for dokumenter" ma:format="Dropdown" ma:internalName="Hovedomr_x00e5_det">
      <xsd:simpleType>
        <xsd:restriction base="dms:Choice">
          <xsd:enumeration value="Investeringer"/>
          <xsd:enumeration value="Prosess og metode"/>
          <xsd:enumeration value="Møtevirksomhet"/>
          <xsd:enumeration value="Diverse"/>
          <xsd:enumeration value="Behandling av beslutningsdokumenter"/>
          <xsd:enumeration value="Administrativt"/>
          <xsd:enumeration value="Forvaltning"/>
          <xsd:enumeration value="Investeringsprop"/>
        </xsd:restriction>
      </xsd:simpleType>
    </xsd:element>
    <xsd:element name="Dokumenttype" ma:index="9" nillable="true" ma:displayName="Dokumenttype" ma:description="Angir hva slags type dokument det er." ma:format="Dropdown" ma:internalName="Dokumenttype">
      <xsd:simpleType>
        <xsd:restriction base="dms:Choice">
          <xsd:enumeration value="Hoveddokument"/>
          <xsd:enumeration value="Presentasjon"/>
          <xsd:enumeration value="Vedlegg"/>
          <xsd:enumeration value="Flak"/>
          <xsd:enumeration value="Internt notat"/>
          <xsd:enumeration value="Tilsvar"/>
          <xsd:enumeration value="Møtereferat"/>
          <xsd:enumeration value="Oppsummering"/>
          <xsd:enumeration value="Annet"/>
          <xsd:enumeration value="Logg"/>
          <xsd:enumeration value="Grunnlagsdata"/>
          <xsd:enumeration value="Dokumentmal"/>
        </xsd:restriction>
      </xsd:simpleType>
    </xsd:element>
    <xsd:element name="Gradering" ma:index="10" nillable="true" ma:displayName="Gradering" ma:description="Her angis dokumentets gradering" ma:format="Dropdown" ma:internalName="Gradering">
      <xsd:simpleType>
        <xsd:restriction base="dms:Choice">
          <xsd:enumeration value="Ugradert"/>
          <xsd:enumeration value="Begrenset"/>
          <xsd:enumeration value="Fortrolig"/>
          <xsd:enumeration value="Strengt fortrolig"/>
          <xsd:enumeration value="Unntatt offentlighet"/>
        </xsd:restriction>
      </xsd:simpleType>
    </xsd:element>
    <xsd:element name="Kategori" ma:index="11" nillable="true" ma:displayName="Kategori" ma:description="Kategori for FD VI 1s dokumentbibliotek" ma:internalName="Kategori">
      <xsd:complexType>
        <xsd:complexContent>
          <xsd:extension base="dms:MultiChoice">
            <xsd:sequence>
              <xsd:element name="Value" maxOccurs="unbounded" minOccurs="0" nillable="true">
                <xsd:simpleType>
                  <xsd:restriction base="dms:Choice">
                    <xsd:enumeration value="Hovedsiden"/>
                    <xsd:enumeration value="Land"/>
                    <xsd:enumeration value="Sjø"/>
                    <xsd:enumeration value="Luft"/>
                    <xsd:enumeration value="INI"/>
                    <xsd:enumeration value="SOS"/>
                    <xsd:enumeration value="SOF"/>
                    <xsd:enumeration value="K-forum FMA"/>
                    <xsd:enumeration value="Materiellforvaltning"/>
                    <xsd:enumeration value="HING"/>
                  </xsd:restriction>
                </xsd:simpleType>
              </xsd:element>
            </xsd:sequence>
          </xsd:extension>
        </xsd:complexContent>
      </xsd:complexType>
    </xsd:element>
    <xsd:element name="Beskrivelse" ma:index="12" nillable="true" ma:displayName="Beskrivelse" ma:description="Dok.bibl VI 1" ma:internalName="Beskrivelse">
      <xsd:simpleType>
        <xsd:restriction base="dms:Note">
          <xsd:maxLength value="255"/>
        </xsd:restriction>
      </xsd:simpleType>
    </xsd:element>
    <xsd:element name="Relevant_x0020_m_x00f8_te" ma:index="14" nillable="true" ma:displayName="Relevant møte" ma:list="{ebb6d9bf-d609-40fd-9ea9-118af726eeb3}" ma:internalName="Relevant_x0020_m_x00f8_te" ma:showField="Titl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3"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Gradering xmlns="d8b48a73-73eb-4186-a1ce-cfbf40380b7c">Ugradert</Gradering>
    <Dokumenttype xmlns="d8b48a73-73eb-4186-a1ce-cfbf40380b7c">Presentasjon</Dokumenttype>
    <Beskrivelse xmlns="d8b48a73-73eb-4186-a1ce-cfbf40380b7c" xsi:nil="true"/>
    <IconOverlay xmlns="http://schemas.microsoft.com/sharepoint/v4" xsi:nil="true"/>
    <Hovedomr_x00e5_det xmlns="d8b48a73-73eb-4186-a1ce-cfbf40380b7c">Investeringer</Hovedomr_x00e5_det>
    <Relevant_x0020_m_x00f8_te xmlns="d8b48a73-73eb-4186-a1ce-cfbf40380b7c" xsi:nil="true"/>
    <Kategori xmlns="d8b48a73-73eb-4186-a1ce-cfbf40380b7c">
      <Value>Sjø</Value>
    </Kategori>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C3ACDB-D093-46A7-A013-1666C7A5F7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b48a73-73eb-4186-a1ce-cfbf40380b7c"/>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D997E1-6DC2-484A-950E-24AD2B9CF237}">
  <ds:schemaRefs>
    <ds:schemaRef ds:uri="http://schemas.microsoft.com/office/2006/documentManagement/types"/>
    <ds:schemaRef ds:uri="http://purl.org/dc/dcmitype/"/>
    <ds:schemaRef ds:uri="http://schemas.microsoft.com/office/2006/metadata/properties"/>
    <ds:schemaRef ds:uri="d8b48a73-73eb-4186-a1ce-cfbf40380b7c"/>
    <ds:schemaRef ds:uri="http://purl.org/dc/elements/1.1/"/>
    <ds:schemaRef ds:uri="http://purl.org/dc/terms/"/>
    <ds:schemaRef ds:uri="http://www.w3.org/XML/1998/namespace"/>
    <ds:schemaRef ds:uri="http://schemas.microsoft.com/office/infopath/2007/PartnerControls"/>
    <ds:schemaRef ds:uri="http://schemas.openxmlformats.org/package/2006/metadata/core-properties"/>
    <ds:schemaRef ds:uri="http://schemas.microsoft.com/sharepoint/v4"/>
  </ds:schemaRefs>
</ds:datastoreItem>
</file>

<file path=customXml/itemProps3.xml><?xml version="1.0" encoding="utf-8"?>
<ds:datastoreItem xmlns:ds="http://schemas.openxmlformats.org/officeDocument/2006/customXml" ds:itemID="{D68CE749-D362-437A-A606-1EB87C414D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FD-pptmal_16-9_Norsk</Template>
  <TotalTime>2310</TotalTime>
  <Words>1613</Words>
  <Application>Microsoft Office PowerPoint</Application>
  <PresentationFormat>Widescreen</PresentationFormat>
  <Paragraphs>184</Paragraphs>
  <Slides>24</Slides>
  <Notes>17</Notes>
  <HiddenSlides>2</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24</vt:i4>
      </vt:variant>
    </vt:vector>
  </HeadingPairs>
  <TitlesOfParts>
    <vt:vector size="29" baseType="lpstr">
      <vt:lpstr>Arial</vt:lpstr>
      <vt:lpstr>Calibri</vt:lpstr>
      <vt:lpstr>DepCentury Old Style</vt:lpstr>
      <vt:lpstr>Verdana</vt:lpstr>
      <vt:lpstr>MOR_MAL for departementene</vt:lpstr>
      <vt:lpstr>PowerPoint-presentasjon</vt:lpstr>
      <vt:lpstr>Agenda</vt:lpstr>
      <vt:lpstr>PowerPoint-presentasjon</vt:lpstr>
      <vt:lpstr>Standardfartøyer</vt:lpstr>
      <vt:lpstr>Overflatestruktur Marinen</vt:lpstr>
      <vt:lpstr>P6096 MLU fregatt</vt:lpstr>
      <vt:lpstr>P6380/1/2/3 Oppgradering Kystjegerkommandoen</vt:lpstr>
      <vt:lpstr>P1082 NH90 Block 2 oppgradering</vt:lpstr>
      <vt:lpstr>P1060 og P1083 Oppdatering av Skjold klassen</vt:lpstr>
      <vt:lpstr>P6359 Fremtidig maritim minemottiltakskapabilitet</vt:lpstr>
      <vt:lpstr>P6624 MLU Indre kystvakt</vt:lpstr>
      <vt:lpstr>P6618 MLU KV Harstad</vt:lpstr>
      <vt:lpstr>Nye prosjektideer - FST</vt:lpstr>
      <vt:lpstr>Forsvarsindustrielle vurderinger/analyser</vt:lpstr>
      <vt:lpstr>P6346 Nye ubåter</vt:lpstr>
      <vt:lpstr>Vedlikehold nye ubåter</vt:lpstr>
      <vt:lpstr>P1081 Future NSM</vt:lpstr>
      <vt:lpstr>Forsvarsindustriell strategi </vt:lpstr>
      <vt:lpstr>Forsvars- og sikkerhetsindustriens forening Aktiviteter   19. mars 2021</vt:lpstr>
      <vt:lpstr>Aktiviteter 2021</vt:lpstr>
      <vt:lpstr>Aktiviteter 2021 jan - mar</vt:lpstr>
      <vt:lpstr>Aktiviteter 2022 apr-jul</vt:lpstr>
      <vt:lpstr>Aktiviteter aug-des</vt:lpstr>
      <vt:lpstr>PowerPoint-presentasjon</vt:lpstr>
    </vt:vector>
  </TitlesOfParts>
  <Company>Forsvarsdepartementet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Presentasjon til støttegruppemøte #1 2021 - sjøsystemer</dc:title>
  <dc:creator>Skribeland, Inge</dc:creator>
  <cp:lastModifiedBy>Stensrud, Jon Inge</cp:lastModifiedBy>
  <cp:revision>149</cp:revision>
  <cp:lastPrinted>2021-11-02T08:06:29Z</cp:lastPrinted>
  <dcterms:created xsi:type="dcterms:W3CDTF">2019-09-30T11:43:31Z</dcterms:created>
  <dcterms:modified xsi:type="dcterms:W3CDTF">2021-11-03T07:44:15Z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0x01010085B7B22382D8144F915C7FD21A34CABE</vt:lpwstr>
  </property>
</Properties>
</file>